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9"/>
  </p:notesMasterIdLst>
  <p:handoutMasterIdLst>
    <p:handoutMasterId r:id="rId70"/>
  </p:handoutMasterIdLst>
  <p:sldIdLst>
    <p:sldId id="256" r:id="rId5"/>
    <p:sldId id="260" r:id="rId6"/>
    <p:sldId id="261" r:id="rId7"/>
    <p:sldId id="300" r:id="rId8"/>
    <p:sldId id="277" r:id="rId9"/>
    <p:sldId id="258" r:id="rId10"/>
    <p:sldId id="259" r:id="rId11"/>
    <p:sldId id="262" r:id="rId12"/>
    <p:sldId id="263" r:id="rId13"/>
    <p:sldId id="278" r:id="rId14"/>
    <p:sldId id="279" r:id="rId15"/>
    <p:sldId id="266" r:id="rId16"/>
    <p:sldId id="280" r:id="rId17"/>
    <p:sldId id="309" r:id="rId18"/>
    <p:sldId id="264" r:id="rId19"/>
    <p:sldId id="281" r:id="rId20"/>
    <p:sldId id="308" r:id="rId21"/>
    <p:sldId id="265" r:id="rId22"/>
    <p:sldId id="283" r:id="rId23"/>
    <p:sldId id="285" r:id="rId24"/>
    <p:sldId id="284" r:id="rId25"/>
    <p:sldId id="286" r:id="rId26"/>
    <p:sldId id="310" r:id="rId27"/>
    <p:sldId id="268" r:id="rId28"/>
    <p:sldId id="287" r:id="rId29"/>
    <p:sldId id="339" r:id="rId30"/>
    <p:sldId id="340" r:id="rId31"/>
    <p:sldId id="341" r:id="rId32"/>
    <p:sldId id="301" r:id="rId33"/>
    <p:sldId id="313" r:id="rId34"/>
    <p:sldId id="293" r:id="rId35"/>
    <p:sldId id="342" r:id="rId36"/>
    <p:sldId id="343" r:id="rId37"/>
    <p:sldId id="344" r:id="rId38"/>
    <p:sldId id="345" r:id="rId39"/>
    <p:sldId id="346" r:id="rId40"/>
    <p:sldId id="275" r:id="rId41"/>
    <p:sldId id="336" r:id="rId42"/>
    <p:sldId id="299" r:id="rId43"/>
    <p:sldId id="276" r:id="rId44"/>
    <p:sldId id="302" r:id="rId45"/>
    <p:sldId id="314" r:id="rId46"/>
    <p:sldId id="315" r:id="rId47"/>
    <p:sldId id="316" r:id="rId48"/>
    <p:sldId id="317" r:id="rId49"/>
    <p:sldId id="318" r:id="rId50"/>
    <p:sldId id="319" r:id="rId51"/>
    <p:sldId id="337" r:id="rId52"/>
    <p:sldId id="338"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75AFA-5E66-4973-8DE2-CF455DAEC1FA}" v="197" dt="2024-08-16T14:02:15.78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84" d="100"/>
          <a:sy n="84" d="100"/>
        </p:scale>
        <p:origin x="658" y="8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vi B" userId="2b88a06eaa016475" providerId="LiveId" clId="{F0A75AFA-5E66-4973-8DE2-CF455DAEC1FA}"/>
    <pc:docChg chg="undo custSel addSld delSld modSld sldOrd">
      <pc:chgData name="Chavi B" userId="2b88a06eaa016475" providerId="LiveId" clId="{F0A75AFA-5E66-4973-8DE2-CF455DAEC1FA}" dt="2024-08-16T14:02:37.904" v="4568" actId="20577"/>
      <pc:docMkLst>
        <pc:docMk/>
      </pc:docMkLst>
      <pc:sldChg chg="addSp delSp modSp mod">
        <pc:chgData name="Chavi B" userId="2b88a06eaa016475" providerId="LiveId" clId="{F0A75AFA-5E66-4973-8DE2-CF455DAEC1FA}" dt="2024-08-14T13:37:05.122" v="3789" actId="1076"/>
        <pc:sldMkLst>
          <pc:docMk/>
          <pc:sldMk cId="2409068929" sldId="256"/>
        </pc:sldMkLst>
        <pc:spChg chg="add mod">
          <ac:chgData name="Chavi B" userId="2b88a06eaa016475" providerId="LiveId" clId="{F0A75AFA-5E66-4973-8DE2-CF455DAEC1FA}" dt="2024-08-12T16:02:33.619" v="1552" actId="478"/>
          <ac:spMkLst>
            <pc:docMk/>
            <pc:sldMk cId="2409068929" sldId="256"/>
            <ac:spMk id="2" creationId="{1CA090E6-AF23-CC7C-2481-C4A7A381C2E7}"/>
          </ac:spMkLst>
        </pc:spChg>
        <pc:spChg chg="add mod">
          <ac:chgData name="Chavi B" userId="2b88a06eaa016475" providerId="LiveId" clId="{F0A75AFA-5E66-4973-8DE2-CF455DAEC1FA}" dt="2024-08-12T16:02:38.049" v="1554" actId="478"/>
          <ac:spMkLst>
            <pc:docMk/>
            <pc:sldMk cId="2409068929" sldId="256"/>
            <ac:spMk id="3" creationId="{2D211C63-2426-8837-162B-487048822A2A}"/>
          </ac:spMkLst>
        </pc:spChg>
        <pc:spChg chg="mod">
          <ac:chgData name="Chavi B" userId="2b88a06eaa016475" providerId="LiveId" clId="{F0A75AFA-5E66-4973-8DE2-CF455DAEC1FA}" dt="2024-08-12T14:28:05.699" v="123" actId="27636"/>
          <ac:spMkLst>
            <pc:docMk/>
            <pc:sldMk cId="2409068929" sldId="256"/>
            <ac:spMk id="6" creationId="{3D1A5B04-2A0C-49EF-AC0E-822E3C090B88}"/>
          </ac:spMkLst>
        </pc:spChg>
        <pc:spChg chg="mod">
          <ac:chgData name="Chavi B" userId="2b88a06eaa016475" providerId="LiveId" clId="{F0A75AFA-5E66-4973-8DE2-CF455DAEC1FA}" dt="2024-08-12T14:28:02.558" v="121" actId="1076"/>
          <ac:spMkLst>
            <pc:docMk/>
            <pc:sldMk cId="2409068929" sldId="256"/>
            <ac:spMk id="20" creationId="{49020275-58F0-4491-8E8A-0A2AD5ED9D8B}"/>
          </ac:spMkLst>
        </pc:spChg>
        <pc:picChg chg="add del mod">
          <ac:chgData name="Chavi B" userId="2b88a06eaa016475" providerId="LiveId" clId="{F0A75AFA-5E66-4973-8DE2-CF455DAEC1FA}" dt="2024-08-14T13:36:26.229" v="3784" actId="478"/>
          <ac:picMkLst>
            <pc:docMk/>
            <pc:sldMk cId="2409068929" sldId="256"/>
            <ac:picMk id="2" creationId="{8A31C48C-4166-1E21-F38F-EF922BAB25A6}"/>
          </ac:picMkLst>
        </pc:picChg>
        <pc:picChg chg="add mod">
          <ac:chgData name="Chavi B" userId="2b88a06eaa016475" providerId="LiveId" clId="{F0A75AFA-5E66-4973-8DE2-CF455DAEC1FA}" dt="2024-08-14T13:37:05.122" v="3789" actId="1076"/>
          <ac:picMkLst>
            <pc:docMk/>
            <pc:sldMk cId="2409068929" sldId="256"/>
            <ac:picMk id="3" creationId="{DADA0212-A0B5-A693-716F-F478A72D923F}"/>
          </ac:picMkLst>
        </pc:picChg>
        <pc:picChg chg="add del mod">
          <ac:chgData name="Chavi B" userId="2b88a06eaa016475" providerId="LiveId" clId="{F0A75AFA-5E66-4973-8DE2-CF455DAEC1FA}" dt="2024-08-12T16:02:40.008" v="1555" actId="478"/>
          <ac:picMkLst>
            <pc:docMk/>
            <pc:sldMk cId="2409068929" sldId="256"/>
            <ac:picMk id="8" creationId="{E41FFEB7-5147-4211-9DEE-48A580FDD93D}"/>
          </ac:picMkLst>
        </pc:picChg>
        <pc:picChg chg="add del mod">
          <ac:chgData name="Chavi B" userId="2b88a06eaa016475" providerId="LiveId" clId="{F0A75AFA-5E66-4973-8DE2-CF455DAEC1FA}" dt="2024-08-12T16:02:40.008" v="1555" actId="478"/>
          <ac:picMkLst>
            <pc:docMk/>
            <pc:sldMk cId="2409068929" sldId="256"/>
            <ac:picMk id="1026" creationId="{76C2320D-1A6A-F5C2-49F8-1EABCE2B7C0C}"/>
          </ac:picMkLst>
        </pc:picChg>
        <pc:picChg chg="add del mod">
          <ac:chgData name="Chavi B" userId="2b88a06eaa016475" providerId="LiveId" clId="{F0A75AFA-5E66-4973-8DE2-CF455DAEC1FA}" dt="2024-08-12T16:02:40.379" v="1556"/>
          <ac:picMkLst>
            <pc:docMk/>
            <pc:sldMk cId="2409068929" sldId="256"/>
            <ac:picMk id="1028" creationId="{764A4958-DEA1-91E2-CBAA-703FCA37C88E}"/>
          </ac:picMkLst>
        </pc:picChg>
        <pc:picChg chg="add del mod">
          <ac:chgData name="Chavi B" userId="2b88a06eaa016475" providerId="LiveId" clId="{F0A75AFA-5E66-4973-8DE2-CF455DAEC1FA}" dt="2024-08-14T13:36:17.833" v="3782" actId="478"/>
          <ac:picMkLst>
            <pc:docMk/>
            <pc:sldMk cId="2409068929" sldId="256"/>
            <ac:picMk id="1030" creationId="{451408FD-7429-C7A7-AEB2-C3338E34C032}"/>
          </ac:picMkLst>
        </pc:picChg>
      </pc:sldChg>
      <pc:sldChg chg="modSp mod">
        <pc:chgData name="Chavi B" userId="2b88a06eaa016475" providerId="LiveId" clId="{F0A75AFA-5E66-4973-8DE2-CF455DAEC1FA}" dt="2024-08-12T14:30:47.218" v="132" actId="2711"/>
        <pc:sldMkLst>
          <pc:docMk/>
          <pc:sldMk cId="991619130" sldId="258"/>
        </pc:sldMkLst>
        <pc:spChg chg="mod">
          <ac:chgData name="Chavi B" userId="2b88a06eaa016475" providerId="LiveId" clId="{F0A75AFA-5E66-4973-8DE2-CF455DAEC1FA}" dt="2024-08-12T14:30:47.218" v="132" actId="2711"/>
          <ac:spMkLst>
            <pc:docMk/>
            <pc:sldMk cId="991619130" sldId="258"/>
            <ac:spMk id="111" creationId="{27400555-FDF0-4051-BE1D-9F1757952D08}"/>
          </ac:spMkLst>
        </pc:spChg>
      </pc:sldChg>
      <pc:sldChg chg="modSp mod">
        <pc:chgData name="Chavi B" userId="2b88a06eaa016475" providerId="LiveId" clId="{F0A75AFA-5E66-4973-8DE2-CF455DAEC1FA}" dt="2024-08-12T14:30:56.301" v="134" actId="2711"/>
        <pc:sldMkLst>
          <pc:docMk/>
          <pc:sldMk cId="481774274" sldId="259"/>
        </pc:sldMkLst>
        <pc:spChg chg="mod">
          <ac:chgData name="Chavi B" userId="2b88a06eaa016475" providerId="LiveId" clId="{F0A75AFA-5E66-4973-8DE2-CF455DAEC1FA}" dt="2024-08-12T14:30:56.301" v="134" actId="2711"/>
          <ac:spMkLst>
            <pc:docMk/>
            <pc:sldMk cId="481774274" sldId="259"/>
            <ac:spMk id="113" creationId="{BFE2B5AB-A5E2-4E81-9A28-0F3EFE4B47B5}"/>
          </ac:spMkLst>
        </pc:spChg>
      </pc:sldChg>
      <pc:sldChg chg="addSp modSp mod ord">
        <pc:chgData name="Chavi B" userId="2b88a06eaa016475" providerId="LiveId" clId="{F0A75AFA-5E66-4973-8DE2-CF455DAEC1FA}" dt="2024-08-12T14:30:21.250" v="126" actId="2711"/>
        <pc:sldMkLst>
          <pc:docMk/>
          <pc:sldMk cId="106884304" sldId="260"/>
        </pc:sldMkLst>
        <pc:spChg chg="add">
          <ac:chgData name="Chavi B" userId="2b88a06eaa016475" providerId="LiveId" clId="{F0A75AFA-5E66-4973-8DE2-CF455DAEC1FA}" dt="2024-08-12T13:31:30.665" v="0"/>
          <ac:spMkLst>
            <pc:docMk/>
            <pc:sldMk cId="106884304" sldId="260"/>
            <ac:spMk id="2" creationId="{69B2C0E9-5F00-BD20-C710-3F2CA2AA56D5}"/>
          </ac:spMkLst>
        </pc:spChg>
        <pc:spChg chg="add">
          <ac:chgData name="Chavi B" userId="2b88a06eaa016475" providerId="LiveId" clId="{F0A75AFA-5E66-4973-8DE2-CF455DAEC1FA}" dt="2024-08-12T13:32:54.498" v="6"/>
          <ac:spMkLst>
            <pc:docMk/>
            <pc:sldMk cId="106884304" sldId="260"/>
            <ac:spMk id="3" creationId="{D202B100-BF93-AF62-F9EE-D70EB0D49A74}"/>
          </ac:spMkLst>
        </pc:spChg>
        <pc:spChg chg="mod">
          <ac:chgData name="Chavi B" userId="2b88a06eaa016475" providerId="LiveId" clId="{F0A75AFA-5E66-4973-8DE2-CF455DAEC1FA}" dt="2024-08-12T13:33:18.900" v="12" actId="20577"/>
          <ac:spMkLst>
            <pc:docMk/>
            <pc:sldMk cId="106884304" sldId="260"/>
            <ac:spMk id="68" creationId="{261BE4C3-90A1-4FC4-93CA-BF3A80B863C5}"/>
          </ac:spMkLst>
        </pc:spChg>
        <pc:spChg chg="mod">
          <ac:chgData name="Chavi B" userId="2b88a06eaa016475" providerId="LiveId" clId="{F0A75AFA-5E66-4973-8DE2-CF455DAEC1FA}" dt="2024-08-12T14:30:21.250" v="126" actId="2711"/>
          <ac:spMkLst>
            <pc:docMk/>
            <pc:sldMk cId="106884304" sldId="260"/>
            <ac:spMk id="85" creationId="{583A8370-72B5-4ECE-B5E0-5B47654B2410}"/>
          </ac:spMkLst>
        </pc:spChg>
      </pc:sldChg>
      <pc:sldChg chg="modSp mod ord">
        <pc:chgData name="Chavi B" userId="2b88a06eaa016475" providerId="LiveId" clId="{F0A75AFA-5E66-4973-8DE2-CF455DAEC1FA}" dt="2024-08-16T12:49:39.903" v="4247" actId="14100"/>
        <pc:sldMkLst>
          <pc:docMk/>
          <pc:sldMk cId="988365015" sldId="261"/>
        </pc:sldMkLst>
        <pc:spChg chg="mod">
          <ac:chgData name="Chavi B" userId="2b88a06eaa016475" providerId="LiveId" clId="{F0A75AFA-5E66-4973-8DE2-CF455DAEC1FA}" dt="2024-08-16T12:49:39.903" v="4247" actId="14100"/>
          <ac:spMkLst>
            <pc:docMk/>
            <pc:sldMk cId="988365015" sldId="261"/>
            <ac:spMk id="10" creationId="{3B8E3A6F-FAD5-4EAB-A050-6ED2FB78FB2B}"/>
          </ac:spMkLst>
        </pc:spChg>
        <pc:spChg chg="mod">
          <ac:chgData name="Chavi B" userId="2b88a06eaa016475" providerId="LiveId" clId="{F0A75AFA-5E66-4973-8DE2-CF455DAEC1FA}" dt="2024-08-12T14:31:04.909" v="136" actId="2711"/>
          <ac:spMkLst>
            <pc:docMk/>
            <pc:sldMk cId="988365015" sldId="261"/>
            <ac:spMk id="25" creationId="{71B9304F-AE92-4F6B-85E5-32A85A55B53B}"/>
          </ac:spMkLst>
        </pc:spChg>
      </pc:sldChg>
      <pc:sldChg chg="modSp mod">
        <pc:chgData name="Chavi B" userId="2b88a06eaa016475" providerId="LiveId" clId="{F0A75AFA-5E66-4973-8DE2-CF455DAEC1FA}" dt="2024-08-12T14:31:15.045" v="138" actId="2711"/>
        <pc:sldMkLst>
          <pc:docMk/>
          <pc:sldMk cId="3337808068" sldId="262"/>
        </pc:sldMkLst>
        <pc:spChg chg="mod">
          <ac:chgData name="Chavi B" userId="2b88a06eaa016475" providerId="LiveId" clId="{F0A75AFA-5E66-4973-8DE2-CF455DAEC1FA}" dt="2024-08-12T14:31:15.045" v="138" actId="2711"/>
          <ac:spMkLst>
            <pc:docMk/>
            <pc:sldMk cId="3337808068" sldId="262"/>
            <ac:spMk id="5" creationId="{270115D3-F5ED-4220-BDFD-9D87A29F2D4C}"/>
          </ac:spMkLst>
        </pc:spChg>
      </pc:sldChg>
      <pc:sldChg chg="addSp modSp mod">
        <pc:chgData name="Chavi B" userId="2b88a06eaa016475" providerId="LiveId" clId="{F0A75AFA-5E66-4973-8DE2-CF455DAEC1FA}" dt="2024-08-16T13:13:54.663" v="4395" actId="20577"/>
        <pc:sldMkLst>
          <pc:docMk/>
          <pc:sldMk cId="1619313981" sldId="263"/>
        </pc:sldMkLst>
        <pc:spChg chg="add mod">
          <ac:chgData name="Chavi B" userId="2b88a06eaa016475" providerId="LiveId" clId="{F0A75AFA-5E66-4973-8DE2-CF455DAEC1FA}" dt="2024-08-16T13:13:54.663" v="4395" actId="20577"/>
          <ac:spMkLst>
            <pc:docMk/>
            <pc:sldMk cId="1619313981" sldId="263"/>
            <ac:spMk id="2" creationId="{1ACEB28D-47BE-65E5-8C94-B48BF03E415E}"/>
          </ac:spMkLst>
        </pc:spChg>
        <pc:spChg chg="add mod">
          <ac:chgData name="Chavi B" userId="2b88a06eaa016475" providerId="LiveId" clId="{F0A75AFA-5E66-4973-8DE2-CF455DAEC1FA}" dt="2024-08-14T14:29:43.110" v="4105"/>
          <ac:spMkLst>
            <pc:docMk/>
            <pc:sldMk cId="1619313981" sldId="263"/>
            <ac:spMk id="3" creationId="{614A32FC-5C12-1AC8-18FB-C846303A836A}"/>
          </ac:spMkLst>
        </pc:spChg>
        <pc:spChg chg="mod">
          <ac:chgData name="Chavi B" userId="2b88a06eaa016475" providerId="LiveId" clId="{F0A75AFA-5E66-4973-8DE2-CF455DAEC1FA}" dt="2024-08-14T14:29:22.660" v="4101" actId="14100"/>
          <ac:spMkLst>
            <pc:docMk/>
            <pc:sldMk cId="1619313981" sldId="263"/>
            <ac:spMk id="16" creationId="{C13A8B1A-034D-495C-BF80-E42F8306CF2B}"/>
          </ac:spMkLst>
        </pc:spChg>
        <pc:spChg chg="mod">
          <ac:chgData name="Chavi B" userId="2b88a06eaa016475" providerId="LiveId" clId="{F0A75AFA-5E66-4973-8DE2-CF455DAEC1FA}" dt="2024-08-12T14:31:21.919" v="140" actId="2711"/>
          <ac:spMkLst>
            <pc:docMk/>
            <pc:sldMk cId="1619313981" sldId="263"/>
            <ac:spMk id="45" creationId="{56DDD3FB-981D-46B3-9DF6-1D5D6429B804}"/>
          </ac:spMkLst>
        </pc:spChg>
      </pc:sldChg>
      <pc:sldChg chg="modSp mod">
        <pc:chgData name="Chavi B" userId="2b88a06eaa016475" providerId="LiveId" clId="{F0A75AFA-5E66-4973-8DE2-CF455DAEC1FA}" dt="2024-08-16T13:46:17.760" v="4562" actId="1076"/>
        <pc:sldMkLst>
          <pc:docMk/>
          <pc:sldMk cId="2400646804" sldId="264"/>
        </pc:sldMkLst>
        <pc:spChg chg="mod">
          <ac:chgData name="Chavi B" userId="2b88a06eaa016475" providerId="LiveId" clId="{F0A75AFA-5E66-4973-8DE2-CF455DAEC1FA}" dt="2024-08-16T13:07:17.972" v="4385" actId="207"/>
          <ac:spMkLst>
            <pc:docMk/>
            <pc:sldMk cId="2400646804" sldId="264"/>
            <ac:spMk id="23" creationId="{98221D68-CEED-411C-AC3A-7A72C4371319}"/>
          </ac:spMkLst>
        </pc:spChg>
        <pc:spChg chg="mod">
          <ac:chgData name="Chavi B" userId="2b88a06eaa016475" providerId="LiveId" clId="{F0A75AFA-5E66-4973-8DE2-CF455DAEC1FA}" dt="2024-08-16T13:06:57.492" v="4381" actId="1076"/>
          <ac:spMkLst>
            <pc:docMk/>
            <pc:sldMk cId="2400646804" sldId="264"/>
            <ac:spMk id="24" creationId="{7B521B55-CA93-422E-A413-4F38F20BA182}"/>
          </ac:spMkLst>
        </pc:spChg>
        <pc:spChg chg="mod">
          <ac:chgData name="Chavi B" userId="2b88a06eaa016475" providerId="LiveId" clId="{F0A75AFA-5E66-4973-8DE2-CF455DAEC1FA}" dt="2024-08-16T13:06:42.502" v="4379" actId="1076"/>
          <ac:spMkLst>
            <pc:docMk/>
            <pc:sldMk cId="2400646804" sldId="264"/>
            <ac:spMk id="25" creationId="{50EBA51D-BA19-453B-856F-01148078D94F}"/>
          </ac:spMkLst>
        </pc:spChg>
        <pc:spChg chg="mod">
          <ac:chgData name="Chavi B" userId="2b88a06eaa016475" providerId="LiveId" clId="{F0A75AFA-5E66-4973-8DE2-CF455DAEC1FA}" dt="2024-08-16T13:06:47.014" v="4380" actId="1076"/>
          <ac:spMkLst>
            <pc:docMk/>
            <pc:sldMk cId="2400646804" sldId="264"/>
            <ac:spMk id="26" creationId="{A3F19829-ECF0-478F-BED1-112739B393C7}"/>
          </ac:spMkLst>
        </pc:spChg>
        <pc:spChg chg="mod">
          <ac:chgData name="Chavi B" userId="2b88a06eaa016475" providerId="LiveId" clId="{F0A75AFA-5E66-4973-8DE2-CF455DAEC1FA}" dt="2024-08-12T14:33:49.282" v="166" actId="14100"/>
          <ac:spMkLst>
            <pc:docMk/>
            <pc:sldMk cId="2400646804" sldId="264"/>
            <ac:spMk id="45" creationId="{C1422C90-427C-4AD4-97AD-6B9853B23F76}"/>
          </ac:spMkLst>
        </pc:spChg>
        <pc:picChg chg="mod">
          <ac:chgData name="Chavi B" userId="2b88a06eaa016475" providerId="LiveId" clId="{F0A75AFA-5E66-4973-8DE2-CF455DAEC1FA}" dt="2024-08-16T13:46:17.760" v="4562" actId="1076"/>
          <ac:picMkLst>
            <pc:docMk/>
            <pc:sldMk cId="2400646804" sldId="264"/>
            <ac:picMk id="7" creationId="{8CCA42EF-165E-86C4-5C94-637E42589190}"/>
          </ac:picMkLst>
        </pc:picChg>
      </pc:sldChg>
      <pc:sldChg chg="modSp mod">
        <pc:chgData name="Chavi B" userId="2b88a06eaa016475" providerId="LiveId" clId="{F0A75AFA-5E66-4973-8DE2-CF455DAEC1FA}" dt="2024-08-16T13:19:11.284" v="4558" actId="27636"/>
        <pc:sldMkLst>
          <pc:docMk/>
          <pc:sldMk cId="3454723686" sldId="265"/>
        </pc:sldMkLst>
        <pc:spChg chg="mod">
          <ac:chgData name="Chavi B" userId="2b88a06eaa016475" providerId="LiveId" clId="{F0A75AFA-5E66-4973-8DE2-CF455DAEC1FA}" dt="2024-08-12T14:32:32.780" v="156" actId="14100"/>
          <ac:spMkLst>
            <pc:docMk/>
            <pc:sldMk cId="3454723686" sldId="265"/>
            <ac:spMk id="22" creationId="{C972A2AA-2BCB-4C1E-90E7-26B47F79D5F2}"/>
          </ac:spMkLst>
        </pc:spChg>
        <pc:spChg chg="mod">
          <ac:chgData name="Chavi B" userId="2b88a06eaa016475" providerId="LiveId" clId="{F0A75AFA-5E66-4973-8DE2-CF455DAEC1FA}" dt="2024-08-16T13:19:06.654" v="4555" actId="113"/>
          <ac:spMkLst>
            <pc:docMk/>
            <pc:sldMk cId="3454723686" sldId="265"/>
            <ac:spMk id="60" creationId="{93448483-F045-4E43-A037-C130C4E72DF7}"/>
          </ac:spMkLst>
        </pc:spChg>
        <pc:spChg chg="mod">
          <ac:chgData name="Chavi B" userId="2b88a06eaa016475" providerId="LiveId" clId="{F0A75AFA-5E66-4973-8DE2-CF455DAEC1FA}" dt="2024-08-16T13:19:09.251" v="4556" actId="113"/>
          <ac:spMkLst>
            <pc:docMk/>
            <pc:sldMk cId="3454723686" sldId="265"/>
            <ac:spMk id="71" creationId="{7D02C322-F3DF-4042-9909-67853CF4F72A}"/>
          </ac:spMkLst>
        </pc:spChg>
        <pc:spChg chg="mod">
          <ac:chgData name="Chavi B" userId="2b88a06eaa016475" providerId="LiveId" clId="{F0A75AFA-5E66-4973-8DE2-CF455DAEC1FA}" dt="2024-08-16T13:19:11.284" v="4558" actId="27636"/>
          <ac:spMkLst>
            <pc:docMk/>
            <pc:sldMk cId="3454723686" sldId="265"/>
            <ac:spMk id="72" creationId="{A2B0EFEF-A51A-4690-A985-A45A637FA0F2}"/>
          </ac:spMkLst>
        </pc:spChg>
        <pc:picChg chg="mod">
          <ac:chgData name="Chavi B" userId="2b88a06eaa016475" providerId="LiveId" clId="{F0A75AFA-5E66-4973-8DE2-CF455DAEC1FA}" dt="2024-08-16T13:01:03.143" v="4322" actId="1362"/>
          <ac:picMkLst>
            <pc:docMk/>
            <pc:sldMk cId="3454723686" sldId="265"/>
            <ac:picMk id="2" creationId="{812B2C01-EA03-AB88-4223-E4720D1C7322}"/>
          </ac:picMkLst>
        </pc:picChg>
        <pc:picChg chg="mod">
          <ac:chgData name="Chavi B" userId="2b88a06eaa016475" providerId="LiveId" clId="{F0A75AFA-5E66-4973-8DE2-CF455DAEC1FA}" dt="2024-08-16T13:01:05.363" v="4323" actId="1362"/>
          <ac:picMkLst>
            <pc:docMk/>
            <pc:sldMk cId="3454723686" sldId="265"/>
            <ac:picMk id="7" creationId="{B5F96F32-F2C7-75D8-6F57-050FB3E2FC92}"/>
          </ac:picMkLst>
        </pc:picChg>
        <pc:picChg chg="mod">
          <ac:chgData name="Chavi B" userId="2b88a06eaa016475" providerId="LiveId" clId="{F0A75AFA-5E66-4973-8DE2-CF455DAEC1FA}" dt="2024-08-16T13:01:07.174" v="4324" actId="1362"/>
          <ac:picMkLst>
            <pc:docMk/>
            <pc:sldMk cId="3454723686" sldId="265"/>
            <ac:picMk id="8" creationId="{9672850B-D67D-A64B-B263-B4027F89DA30}"/>
          </ac:picMkLst>
        </pc:picChg>
      </pc:sldChg>
      <pc:sldChg chg="modSp mod">
        <pc:chgData name="Chavi B" userId="2b88a06eaa016475" providerId="LiveId" clId="{F0A75AFA-5E66-4973-8DE2-CF455DAEC1FA}" dt="2024-08-12T14:32:04.497" v="149" actId="2711"/>
        <pc:sldMkLst>
          <pc:docMk/>
          <pc:sldMk cId="2818881363" sldId="266"/>
        </pc:sldMkLst>
        <pc:spChg chg="mod">
          <ac:chgData name="Chavi B" userId="2b88a06eaa016475" providerId="LiveId" clId="{F0A75AFA-5E66-4973-8DE2-CF455DAEC1FA}" dt="2024-08-12T14:32:04.497" v="149" actId="2711"/>
          <ac:spMkLst>
            <pc:docMk/>
            <pc:sldMk cId="2818881363" sldId="266"/>
            <ac:spMk id="27" creationId="{B288E94B-1B9A-42EA-8432-6AE5903CB9FC}"/>
          </ac:spMkLst>
        </pc:spChg>
      </pc:sldChg>
      <pc:sldChg chg="modSp mod">
        <pc:chgData name="Chavi B" userId="2b88a06eaa016475" providerId="LiveId" clId="{F0A75AFA-5E66-4973-8DE2-CF455DAEC1FA}" dt="2024-08-16T13:01:49.354" v="4332" actId="1440"/>
        <pc:sldMkLst>
          <pc:docMk/>
          <pc:sldMk cId="1673485402" sldId="268"/>
        </pc:sldMkLst>
        <pc:spChg chg="mod">
          <ac:chgData name="Chavi B" userId="2b88a06eaa016475" providerId="LiveId" clId="{F0A75AFA-5E66-4973-8DE2-CF455DAEC1FA}" dt="2024-08-12T14:34:27.554" v="171" actId="2711"/>
          <ac:spMkLst>
            <pc:docMk/>
            <pc:sldMk cId="1673485402" sldId="268"/>
            <ac:spMk id="51" creationId="{0BE62F74-B2F0-412C-A83C-5F33BEAA5922}"/>
          </ac:spMkLst>
        </pc:spChg>
        <pc:picChg chg="mod">
          <ac:chgData name="Chavi B" userId="2b88a06eaa016475" providerId="LiveId" clId="{F0A75AFA-5E66-4973-8DE2-CF455DAEC1FA}" dt="2024-08-16T13:01:49.354" v="4332" actId="1440"/>
          <ac:picMkLst>
            <pc:docMk/>
            <pc:sldMk cId="1673485402" sldId="268"/>
            <ac:picMk id="15" creationId="{0008A178-D1E7-7A1D-A1DE-3CF0323880AC}"/>
          </ac:picMkLst>
        </pc:picChg>
      </pc:sldChg>
      <pc:sldChg chg="modSp mod ord">
        <pc:chgData name="Chavi B" userId="2b88a06eaa016475" providerId="LiveId" clId="{F0A75AFA-5E66-4973-8DE2-CF455DAEC1FA}" dt="2024-08-14T13:37:43.619" v="3791"/>
        <pc:sldMkLst>
          <pc:docMk/>
          <pc:sldMk cId="884055489" sldId="275"/>
        </pc:sldMkLst>
        <pc:spChg chg="mod">
          <ac:chgData name="Chavi B" userId="2b88a06eaa016475" providerId="LiveId" clId="{F0A75AFA-5E66-4973-8DE2-CF455DAEC1FA}" dt="2024-08-14T13:15:34.911" v="3055" actId="20577"/>
          <ac:spMkLst>
            <pc:docMk/>
            <pc:sldMk cId="884055489" sldId="275"/>
            <ac:spMk id="24" creationId="{DFA678B9-627C-49D9-B624-2E3548C96F03}"/>
          </ac:spMkLst>
        </pc:spChg>
        <pc:spChg chg="mod">
          <ac:chgData name="Chavi B" userId="2b88a06eaa016475" providerId="LiveId" clId="{F0A75AFA-5E66-4973-8DE2-CF455DAEC1FA}" dt="2024-08-12T14:36:16.278" v="199" actId="2711"/>
          <ac:spMkLst>
            <pc:docMk/>
            <pc:sldMk cId="884055489" sldId="275"/>
            <ac:spMk id="31" creationId="{BA3B1DAF-0A47-4D59-9DC4-7431D66560EF}"/>
          </ac:spMkLst>
        </pc:spChg>
      </pc:sldChg>
      <pc:sldChg chg="modSp mod">
        <pc:chgData name="Chavi B" userId="2b88a06eaa016475" providerId="LiveId" clId="{F0A75AFA-5E66-4973-8DE2-CF455DAEC1FA}" dt="2024-08-12T14:36:23.347" v="201" actId="2711"/>
        <pc:sldMkLst>
          <pc:docMk/>
          <pc:sldMk cId="1501914811" sldId="276"/>
        </pc:sldMkLst>
        <pc:spChg chg="mod">
          <ac:chgData name="Chavi B" userId="2b88a06eaa016475" providerId="LiveId" clId="{F0A75AFA-5E66-4973-8DE2-CF455DAEC1FA}" dt="2024-08-12T14:36:23.347" v="201" actId="2711"/>
          <ac:spMkLst>
            <pc:docMk/>
            <pc:sldMk cId="1501914811" sldId="276"/>
            <ac:spMk id="54" creationId="{C96D6B90-01A4-4E2C-A3C5-57E67B888825}"/>
          </ac:spMkLst>
        </pc:spChg>
      </pc:sldChg>
      <pc:sldChg chg="modSp mod">
        <pc:chgData name="Chavi B" userId="2b88a06eaa016475" providerId="LiveId" clId="{F0A75AFA-5E66-4973-8DE2-CF455DAEC1FA}" dt="2024-08-12T14:30:40.119" v="130" actId="2711"/>
        <pc:sldMkLst>
          <pc:docMk/>
          <pc:sldMk cId="1535750666" sldId="277"/>
        </pc:sldMkLst>
        <pc:spChg chg="mod">
          <ac:chgData name="Chavi B" userId="2b88a06eaa016475" providerId="LiveId" clId="{F0A75AFA-5E66-4973-8DE2-CF455DAEC1FA}" dt="2024-08-12T14:30:40.119" v="130" actId="2711"/>
          <ac:spMkLst>
            <pc:docMk/>
            <pc:sldMk cId="1535750666" sldId="277"/>
            <ac:spMk id="69" creationId="{A74CEF14-9F3D-49A7-B904-B4E3A7113A15}"/>
          </ac:spMkLst>
        </pc:spChg>
      </pc:sldChg>
      <pc:sldChg chg="addSp delSp modSp mod">
        <pc:chgData name="Chavi B" userId="2b88a06eaa016475" providerId="LiveId" clId="{F0A75AFA-5E66-4973-8DE2-CF455DAEC1FA}" dt="2024-08-16T13:14:34.664" v="4401" actId="14100"/>
        <pc:sldMkLst>
          <pc:docMk/>
          <pc:sldMk cId="3987778441" sldId="278"/>
        </pc:sldMkLst>
        <pc:spChg chg="add del mod">
          <ac:chgData name="Chavi B" userId="2b88a06eaa016475" providerId="LiveId" clId="{F0A75AFA-5E66-4973-8DE2-CF455DAEC1FA}" dt="2024-08-14T14:39:44.351" v="4140" actId="21"/>
          <ac:spMkLst>
            <pc:docMk/>
            <pc:sldMk cId="3987778441" sldId="278"/>
            <ac:spMk id="2" creationId="{83BC76F3-FF04-BDE1-74E9-6028DE38FAD7}"/>
          </ac:spMkLst>
        </pc:spChg>
        <pc:spChg chg="add del mod">
          <ac:chgData name="Chavi B" userId="2b88a06eaa016475" providerId="LiveId" clId="{F0A75AFA-5E66-4973-8DE2-CF455DAEC1FA}" dt="2024-08-14T14:34:43.221" v="4120" actId="478"/>
          <ac:spMkLst>
            <pc:docMk/>
            <pc:sldMk cId="3987778441" sldId="278"/>
            <ac:spMk id="3" creationId="{80A5F948-A4F7-5E99-5A18-540606E6EAAB}"/>
          </ac:spMkLst>
        </pc:spChg>
        <pc:spChg chg="add mod">
          <ac:chgData name="Chavi B" userId="2b88a06eaa016475" providerId="LiveId" clId="{F0A75AFA-5E66-4973-8DE2-CF455DAEC1FA}" dt="2024-08-16T13:14:34.664" v="4401" actId="14100"/>
          <ac:spMkLst>
            <pc:docMk/>
            <pc:sldMk cId="3987778441" sldId="278"/>
            <ac:spMk id="4" creationId="{813457D5-03B4-7659-15E4-6B6AECD1AB1A}"/>
          </ac:spMkLst>
        </pc:spChg>
        <pc:spChg chg="add del mod">
          <ac:chgData name="Chavi B" userId="2b88a06eaa016475" providerId="LiveId" clId="{F0A75AFA-5E66-4973-8DE2-CF455DAEC1FA}" dt="2024-08-14T14:41:02.236" v="4151" actId="478"/>
          <ac:spMkLst>
            <pc:docMk/>
            <pc:sldMk cId="3987778441" sldId="278"/>
            <ac:spMk id="6" creationId="{4738982D-D035-63CF-CD43-9E0587BBB379}"/>
          </ac:spMkLst>
        </pc:spChg>
        <pc:spChg chg="mod">
          <ac:chgData name="Chavi B" userId="2b88a06eaa016475" providerId="LiveId" clId="{F0A75AFA-5E66-4973-8DE2-CF455DAEC1FA}" dt="2024-08-12T14:31:27.589" v="142" actId="2711"/>
          <ac:spMkLst>
            <pc:docMk/>
            <pc:sldMk cId="3987778441" sldId="278"/>
            <ac:spMk id="45" creationId="{56DDD3FB-981D-46B3-9DF6-1D5D6429B804}"/>
          </ac:spMkLst>
        </pc:spChg>
      </pc:sldChg>
      <pc:sldChg chg="addSp delSp modSp mod">
        <pc:chgData name="Chavi B" userId="2b88a06eaa016475" providerId="LiveId" clId="{F0A75AFA-5E66-4973-8DE2-CF455DAEC1FA}" dt="2024-08-16T13:15:36.716" v="4412" actId="20577"/>
        <pc:sldMkLst>
          <pc:docMk/>
          <pc:sldMk cId="1313264990" sldId="279"/>
        </pc:sldMkLst>
        <pc:spChg chg="add del mod">
          <ac:chgData name="Chavi B" userId="2b88a06eaa016475" providerId="LiveId" clId="{F0A75AFA-5E66-4973-8DE2-CF455DAEC1FA}" dt="2024-08-14T14:37:54.276" v="4133" actId="478"/>
          <ac:spMkLst>
            <pc:docMk/>
            <pc:sldMk cId="1313264990" sldId="279"/>
            <ac:spMk id="2" creationId="{75FFA370-D6AF-69E3-F53B-E2F362F669C9}"/>
          </ac:spMkLst>
        </pc:spChg>
        <pc:spChg chg="add mod">
          <ac:chgData name="Chavi B" userId="2b88a06eaa016475" providerId="LiveId" clId="{F0A75AFA-5E66-4973-8DE2-CF455DAEC1FA}" dt="2024-08-16T13:15:36.716" v="4412" actId="20577"/>
          <ac:spMkLst>
            <pc:docMk/>
            <pc:sldMk cId="1313264990" sldId="279"/>
            <ac:spMk id="3" creationId="{BA394D09-6808-9F79-FEE0-F732BB2EC1E8}"/>
          </ac:spMkLst>
        </pc:spChg>
        <pc:spChg chg="mod">
          <ac:chgData name="Chavi B" userId="2b88a06eaa016475" providerId="LiveId" clId="{F0A75AFA-5E66-4973-8DE2-CF455DAEC1FA}" dt="2024-08-12T14:31:43.350" v="145" actId="14100"/>
          <ac:spMkLst>
            <pc:docMk/>
            <pc:sldMk cId="1313264990" sldId="279"/>
            <ac:spMk id="45" creationId="{56DDD3FB-981D-46B3-9DF6-1D5D6429B804}"/>
          </ac:spMkLst>
        </pc:spChg>
      </pc:sldChg>
      <pc:sldChg chg="addSp modSp mod">
        <pc:chgData name="Chavi B" userId="2b88a06eaa016475" providerId="LiveId" clId="{F0A75AFA-5E66-4973-8DE2-CF455DAEC1FA}" dt="2024-08-16T14:02:37.904" v="4568" actId="20577"/>
        <pc:sldMkLst>
          <pc:docMk/>
          <pc:sldMk cId="4047746846" sldId="281"/>
        </pc:sldMkLst>
        <pc:spChg chg="mod">
          <ac:chgData name="Chavi B" userId="2b88a06eaa016475" providerId="LiveId" clId="{F0A75AFA-5E66-4973-8DE2-CF455DAEC1FA}" dt="2024-08-16T14:02:37.904" v="4568" actId="20577"/>
          <ac:spMkLst>
            <pc:docMk/>
            <pc:sldMk cId="4047746846" sldId="281"/>
            <ac:spMk id="8" creationId="{D6030254-4C2E-8B9A-E17D-A1E5D80C1076}"/>
          </ac:spMkLst>
        </pc:spChg>
        <pc:spChg chg="mod">
          <ac:chgData name="Chavi B" userId="2b88a06eaa016475" providerId="LiveId" clId="{F0A75AFA-5E66-4973-8DE2-CF455DAEC1FA}" dt="2024-08-12T14:32:21.806" v="153" actId="2711"/>
          <ac:spMkLst>
            <pc:docMk/>
            <pc:sldMk cId="4047746846" sldId="281"/>
            <ac:spMk id="12" creationId="{B03EE8ED-A835-BD50-9859-147A5E356790}"/>
          </ac:spMkLst>
        </pc:spChg>
        <pc:picChg chg="add mod">
          <ac:chgData name="Chavi B" userId="2b88a06eaa016475" providerId="LiveId" clId="{F0A75AFA-5E66-4973-8DE2-CF455DAEC1FA}" dt="2024-08-16T14:02:14.104" v="4563"/>
          <ac:picMkLst>
            <pc:docMk/>
            <pc:sldMk cId="4047746846" sldId="281"/>
            <ac:picMk id="2" creationId="{8FCAC307-726F-6BB9-2524-4D99FCA68E8D}"/>
          </ac:picMkLst>
        </pc:picChg>
      </pc:sldChg>
      <pc:sldChg chg="modSp mod">
        <pc:chgData name="Chavi B" userId="2b88a06eaa016475" providerId="LiveId" clId="{F0A75AFA-5E66-4973-8DE2-CF455DAEC1FA}" dt="2024-08-16T13:19:00.306" v="4554" actId="113"/>
        <pc:sldMkLst>
          <pc:docMk/>
          <pc:sldMk cId="4262424456" sldId="283"/>
        </pc:sldMkLst>
        <pc:spChg chg="mod">
          <ac:chgData name="Chavi B" userId="2b88a06eaa016475" providerId="LiveId" clId="{F0A75AFA-5E66-4973-8DE2-CF455DAEC1FA}" dt="2024-08-12T14:32:39.180" v="158" actId="2711"/>
          <ac:spMkLst>
            <pc:docMk/>
            <pc:sldMk cId="4262424456" sldId="283"/>
            <ac:spMk id="10" creationId="{EBF44917-810A-0B25-064E-5C950C68970A}"/>
          </ac:spMkLst>
        </pc:spChg>
        <pc:spChg chg="mod">
          <ac:chgData name="Chavi B" userId="2b88a06eaa016475" providerId="LiveId" clId="{F0A75AFA-5E66-4973-8DE2-CF455DAEC1FA}" dt="2024-08-16T13:18:57.849" v="4553" actId="113"/>
          <ac:spMkLst>
            <pc:docMk/>
            <pc:sldMk cId="4262424456" sldId="283"/>
            <ac:spMk id="13" creationId="{2EDA0975-5E7B-40D3-F2D3-4B5FFB4E4B04}"/>
          </ac:spMkLst>
        </pc:spChg>
        <pc:spChg chg="mod">
          <ac:chgData name="Chavi B" userId="2b88a06eaa016475" providerId="LiveId" clId="{F0A75AFA-5E66-4973-8DE2-CF455DAEC1FA}" dt="2024-08-16T13:19:00.306" v="4554" actId="113"/>
          <ac:spMkLst>
            <pc:docMk/>
            <pc:sldMk cId="4262424456" sldId="283"/>
            <ac:spMk id="14" creationId="{D48B7900-3B60-5C86-389D-AEE4D008EC61}"/>
          </ac:spMkLst>
        </pc:spChg>
        <pc:picChg chg="mod">
          <ac:chgData name="Chavi B" userId="2b88a06eaa016475" providerId="LiveId" clId="{F0A75AFA-5E66-4973-8DE2-CF455DAEC1FA}" dt="2024-08-16T13:01:09.454" v="4325" actId="1362"/>
          <ac:picMkLst>
            <pc:docMk/>
            <pc:sldMk cId="4262424456" sldId="283"/>
            <ac:picMk id="11" creationId="{0E520928-3B73-350E-9DD5-AEC3B252C9F2}"/>
          </ac:picMkLst>
        </pc:picChg>
        <pc:picChg chg="mod">
          <ac:chgData name="Chavi B" userId="2b88a06eaa016475" providerId="LiveId" clId="{F0A75AFA-5E66-4973-8DE2-CF455DAEC1FA}" dt="2024-08-16T13:01:11.423" v="4326" actId="1362"/>
          <ac:picMkLst>
            <pc:docMk/>
            <pc:sldMk cId="4262424456" sldId="283"/>
            <ac:picMk id="12" creationId="{4B79B4C3-6624-A22F-B441-CD9529377E5A}"/>
          </ac:picMkLst>
        </pc:picChg>
      </pc:sldChg>
      <pc:sldChg chg="modSp mod">
        <pc:chgData name="Chavi B" userId="2b88a06eaa016475" providerId="LiveId" clId="{F0A75AFA-5E66-4973-8DE2-CF455DAEC1FA}" dt="2024-08-16T13:18:46.892" v="4550" actId="113"/>
        <pc:sldMkLst>
          <pc:docMk/>
          <pc:sldMk cId="700494395" sldId="284"/>
        </pc:sldMkLst>
        <pc:spChg chg="mod">
          <ac:chgData name="Chavi B" userId="2b88a06eaa016475" providerId="LiveId" clId="{F0A75AFA-5E66-4973-8DE2-CF455DAEC1FA}" dt="2024-08-12T14:33:04.083" v="164" actId="14100"/>
          <ac:spMkLst>
            <pc:docMk/>
            <pc:sldMk cId="700494395" sldId="284"/>
            <ac:spMk id="5" creationId="{1F9BF5E0-D561-87AF-4141-3A1FB2A06AD0}"/>
          </ac:spMkLst>
        </pc:spChg>
        <pc:spChg chg="mod">
          <ac:chgData name="Chavi B" userId="2b88a06eaa016475" providerId="LiveId" clId="{F0A75AFA-5E66-4973-8DE2-CF455DAEC1FA}" dt="2024-08-16T13:18:46.892" v="4550" actId="113"/>
          <ac:spMkLst>
            <pc:docMk/>
            <pc:sldMk cId="700494395" sldId="284"/>
            <ac:spMk id="7" creationId="{CF7A61B6-FF53-367B-03BC-42425E5E6B3C}"/>
          </ac:spMkLst>
        </pc:spChg>
        <pc:picChg chg="mod">
          <ac:chgData name="Chavi B" userId="2b88a06eaa016475" providerId="LiveId" clId="{F0A75AFA-5E66-4973-8DE2-CF455DAEC1FA}" dt="2024-08-16T13:01:19.545" v="4329" actId="1362"/>
          <ac:picMkLst>
            <pc:docMk/>
            <pc:sldMk cId="700494395" sldId="284"/>
            <ac:picMk id="6" creationId="{64D3F762-668F-F3BC-A16B-31DDC191EF82}"/>
          </ac:picMkLst>
        </pc:picChg>
      </pc:sldChg>
      <pc:sldChg chg="modSp mod">
        <pc:chgData name="Chavi B" userId="2b88a06eaa016475" providerId="LiveId" clId="{F0A75AFA-5E66-4973-8DE2-CF455DAEC1FA}" dt="2024-08-16T13:18:54.611" v="4552" actId="113"/>
        <pc:sldMkLst>
          <pc:docMk/>
          <pc:sldMk cId="3742770039" sldId="285"/>
        </pc:sldMkLst>
        <pc:spChg chg="mod">
          <ac:chgData name="Chavi B" userId="2b88a06eaa016475" providerId="LiveId" clId="{F0A75AFA-5E66-4973-8DE2-CF455DAEC1FA}" dt="2024-08-12T14:32:46.965" v="160" actId="2711"/>
          <ac:spMkLst>
            <pc:docMk/>
            <pc:sldMk cId="3742770039" sldId="285"/>
            <ac:spMk id="10" creationId="{EBF44917-810A-0B25-064E-5C950C68970A}"/>
          </ac:spMkLst>
        </pc:spChg>
        <pc:spChg chg="mod">
          <ac:chgData name="Chavi B" userId="2b88a06eaa016475" providerId="LiveId" clId="{F0A75AFA-5E66-4973-8DE2-CF455DAEC1FA}" dt="2024-08-16T13:18:52.231" v="4551" actId="113"/>
          <ac:spMkLst>
            <pc:docMk/>
            <pc:sldMk cId="3742770039" sldId="285"/>
            <ac:spMk id="13" creationId="{2EDA0975-5E7B-40D3-F2D3-4B5FFB4E4B04}"/>
          </ac:spMkLst>
        </pc:spChg>
        <pc:spChg chg="mod">
          <ac:chgData name="Chavi B" userId="2b88a06eaa016475" providerId="LiveId" clId="{F0A75AFA-5E66-4973-8DE2-CF455DAEC1FA}" dt="2024-08-16T13:18:54.611" v="4552" actId="113"/>
          <ac:spMkLst>
            <pc:docMk/>
            <pc:sldMk cId="3742770039" sldId="285"/>
            <ac:spMk id="14" creationId="{D48B7900-3B60-5C86-389D-AEE4D008EC61}"/>
          </ac:spMkLst>
        </pc:spChg>
        <pc:picChg chg="mod">
          <ac:chgData name="Chavi B" userId="2b88a06eaa016475" providerId="LiveId" clId="{F0A75AFA-5E66-4973-8DE2-CF455DAEC1FA}" dt="2024-08-16T13:01:14.154" v="4327" actId="1362"/>
          <ac:picMkLst>
            <pc:docMk/>
            <pc:sldMk cId="3742770039" sldId="285"/>
            <ac:picMk id="5" creationId="{F5F97F9A-1A4E-1367-31A6-4F79AEB22661}"/>
          </ac:picMkLst>
        </pc:picChg>
        <pc:picChg chg="mod">
          <ac:chgData name="Chavi B" userId="2b88a06eaa016475" providerId="LiveId" clId="{F0A75AFA-5E66-4973-8DE2-CF455DAEC1FA}" dt="2024-08-16T13:01:15.833" v="4328" actId="1362"/>
          <ac:picMkLst>
            <pc:docMk/>
            <pc:sldMk cId="3742770039" sldId="285"/>
            <ac:picMk id="8" creationId="{F0A926C6-828C-CD8E-FBF4-F02FD0CAFF84}"/>
          </ac:picMkLst>
        </pc:picChg>
      </pc:sldChg>
      <pc:sldChg chg="addSp modSp mod">
        <pc:chgData name="Chavi B" userId="2b88a06eaa016475" providerId="LiveId" clId="{F0A75AFA-5E66-4973-8DE2-CF455DAEC1FA}" dt="2024-08-16T13:19:19.046" v="4560" actId="27636"/>
        <pc:sldMkLst>
          <pc:docMk/>
          <pc:sldMk cId="848783932" sldId="286"/>
        </pc:sldMkLst>
        <pc:spChg chg="add mod">
          <ac:chgData name="Chavi B" userId="2b88a06eaa016475" providerId="LiveId" clId="{F0A75AFA-5E66-4973-8DE2-CF455DAEC1FA}" dt="2024-08-16T13:19:19.046" v="4560" actId="27636"/>
          <ac:spMkLst>
            <pc:docMk/>
            <pc:sldMk cId="848783932" sldId="286"/>
            <ac:spMk id="2" creationId="{2E1044CD-BF20-8F23-5D76-265E1C6717E2}"/>
          </ac:spMkLst>
        </pc:spChg>
        <pc:spChg chg="mod">
          <ac:chgData name="Chavi B" userId="2b88a06eaa016475" providerId="LiveId" clId="{F0A75AFA-5E66-4973-8DE2-CF455DAEC1FA}" dt="2024-08-12T14:34:12.778" v="169" actId="14100"/>
          <ac:spMkLst>
            <pc:docMk/>
            <pc:sldMk cId="848783932" sldId="286"/>
            <ac:spMk id="5" creationId="{6210C9E6-8E4A-64CE-5602-DBA729EACEB6}"/>
          </ac:spMkLst>
        </pc:spChg>
        <pc:picChg chg="mod">
          <ac:chgData name="Chavi B" userId="2b88a06eaa016475" providerId="LiveId" clId="{F0A75AFA-5E66-4973-8DE2-CF455DAEC1FA}" dt="2024-08-16T13:01:25.002" v="4330" actId="1362"/>
          <ac:picMkLst>
            <pc:docMk/>
            <pc:sldMk cId="848783932" sldId="286"/>
            <ac:picMk id="6" creationId="{05215B29-589F-3F9A-081E-6A0B67D37D13}"/>
          </ac:picMkLst>
        </pc:picChg>
      </pc:sldChg>
      <pc:sldChg chg="modSp mod">
        <pc:chgData name="Chavi B" userId="2b88a06eaa016475" providerId="LiveId" clId="{F0A75AFA-5E66-4973-8DE2-CF455DAEC1FA}" dt="2024-08-16T13:02:22.357" v="4338" actId="1076"/>
        <pc:sldMkLst>
          <pc:docMk/>
          <pc:sldMk cId="2884388252" sldId="287"/>
        </pc:sldMkLst>
        <pc:spChg chg="mod">
          <ac:chgData name="Chavi B" userId="2b88a06eaa016475" providerId="LiveId" clId="{F0A75AFA-5E66-4973-8DE2-CF455DAEC1FA}" dt="2024-08-12T14:34:34.439" v="173" actId="2711"/>
          <ac:spMkLst>
            <pc:docMk/>
            <pc:sldMk cId="2884388252" sldId="287"/>
            <ac:spMk id="5" creationId="{58D75A9C-2EEC-CF1A-CE22-B4361EA8AEC9}"/>
          </ac:spMkLst>
        </pc:spChg>
        <pc:spChg chg="mod">
          <ac:chgData name="Chavi B" userId="2b88a06eaa016475" providerId="LiveId" clId="{F0A75AFA-5E66-4973-8DE2-CF455DAEC1FA}" dt="2024-08-16T13:02:22.357" v="4338" actId="1076"/>
          <ac:spMkLst>
            <pc:docMk/>
            <pc:sldMk cId="2884388252" sldId="287"/>
            <ac:spMk id="8" creationId="{75DA728B-4E9E-8085-73CF-E96F59744AF0}"/>
          </ac:spMkLst>
        </pc:spChg>
        <pc:picChg chg="mod">
          <ac:chgData name="Chavi B" userId="2b88a06eaa016475" providerId="LiveId" clId="{F0A75AFA-5E66-4973-8DE2-CF455DAEC1FA}" dt="2024-08-16T13:02:01.497" v="4334" actId="1076"/>
          <ac:picMkLst>
            <pc:docMk/>
            <pc:sldMk cId="2884388252" sldId="287"/>
            <ac:picMk id="7" creationId="{3E9BFE29-F48C-907D-F8ED-AD4E289023EA}"/>
          </ac:picMkLst>
        </pc:picChg>
      </pc:sldChg>
      <pc:sldChg chg="modSp mod">
        <pc:chgData name="Chavi B" userId="2b88a06eaa016475" providerId="LiveId" clId="{F0A75AFA-5E66-4973-8DE2-CF455DAEC1FA}" dt="2024-08-16T13:02:42.514" v="4341" actId="1076"/>
        <pc:sldMkLst>
          <pc:docMk/>
          <pc:sldMk cId="79879709" sldId="289"/>
        </pc:sldMkLst>
        <pc:spChg chg="mod">
          <ac:chgData name="Chavi B" userId="2b88a06eaa016475" providerId="LiveId" clId="{F0A75AFA-5E66-4973-8DE2-CF455DAEC1FA}" dt="2024-08-12T14:34:42.369" v="175" actId="2711"/>
          <ac:spMkLst>
            <pc:docMk/>
            <pc:sldMk cId="79879709" sldId="289"/>
            <ac:spMk id="5" creationId="{58D75A9C-2EEC-CF1A-CE22-B4361EA8AEC9}"/>
          </ac:spMkLst>
        </pc:spChg>
        <pc:spChg chg="mod">
          <ac:chgData name="Chavi B" userId="2b88a06eaa016475" providerId="LiveId" clId="{F0A75AFA-5E66-4973-8DE2-CF455DAEC1FA}" dt="2024-08-16T13:02:42.514" v="4341" actId="1076"/>
          <ac:spMkLst>
            <pc:docMk/>
            <pc:sldMk cId="79879709" sldId="289"/>
            <ac:spMk id="8" creationId="{75DA728B-4E9E-8085-73CF-E96F59744AF0}"/>
          </ac:spMkLst>
        </pc:spChg>
        <pc:picChg chg="mod">
          <ac:chgData name="Chavi B" userId="2b88a06eaa016475" providerId="LiveId" clId="{F0A75AFA-5E66-4973-8DE2-CF455DAEC1FA}" dt="2024-08-16T13:02:37.092" v="4340" actId="1076"/>
          <ac:picMkLst>
            <pc:docMk/>
            <pc:sldMk cId="79879709" sldId="289"/>
            <ac:picMk id="3" creationId="{3F347D27-FBB5-5DDB-7C47-7C62B95EDD06}"/>
          </ac:picMkLst>
        </pc:picChg>
      </pc:sldChg>
      <pc:sldChg chg="modSp mod">
        <pc:chgData name="Chavi B" userId="2b88a06eaa016475" providerId="LiveId" clId="{F0A75AFA-5E66-4973-8DE2-CF455DAEC1FA}" dt="2024-08-16T13:03:01.184" v="4345" actId="1076"/>
        <pc:sldMkLst>
          <pc:docMk/>
          <pc:sldMk cId="1983154186" sldId="290"/>
        </pc:sldMkLst>
        <pc:spChg chg="mod">
          <ac:chgData name="Chavi B" userId="2b88a06eaa016475" providerId="LiveId" clId="{F0A75AFA-5E66-4973-8DE2-CF455DAEC1FA}" dt="2024-08-12T14:34:49.128" v="177" actId="2711"/>
          <ac:spMkLst>
            <pc:docMk/>
            <pc:sldMk cId="1983154186" sldId="290"/>
            <ac:spMk id="5" creationId="{58D75A9C-2EEC-CF1A-CE22-B4361EA8AEC9}"/>
          </ac:spMkLst>
        </pc:spChg>
        <pc:spChg chg="mod">
          <ac:chgData name="Chavi B" userId="2b88a06eaa016475" providerId="LiveId" clId="{F0A75AFA-5E66-4973-8DE2-CF455DAEC1FA}" dt="2024-08-16T13:03:01.184" v="4345" actId="1076"/>
          <ac:spMkLst>
            <pc:docMk/>
            <pc:sldMk cId="1983154186" sldId="290"/>
            <ac:spMk id="8" creationId="{75DA728B-4E9E-8085-73CF-E96F59744AF0}"/>
          </ac:spMkLst>
        </pc:spChg>
        <pc:picChg chg="mod">
          <ac:chgData name="Chavi B" userId="2b88a06eaa016475" providerId="LiveId" clId="{F0A75AFA-5E66-4973-8DE2-CF455DAEC1FA}" dt="2024-08-16T13:02:50.012" v="4343" actId="1076"/>
          <ac:picMkLst>
            <pc:docMk/>
            <pc:sldMk cId="1983154186" sldId="290"/>
            <ac:picMk id="7" creationId="{0A5AFC20-0046-8DE4-F6C7-62140195705A}"/>
          </ac:picMkLst>
        </pc:picChg>
      </pc:sldChg>
      <pc:sldChg chg="modSp mod">
        <pc:chgData name="Chavi B" userId="2b88a06eaa016475" providerId="LiveId" clId="{F0A75AFA-5E66-4973-8DE2-CF455DAEC1FA}" dt="2024-08-16T13:03:12.811" v="4348" actId="1076"/>
        <pc:sldMkLst>
          <pc:docMk/>
          <pc:sldMk cId="814944656" sldId="291"/>
        </pc:sldMkLst>
        <pc:spChg chg="mod">
          <ac:chgData name="Chavi B" userId="2b88a06eaa016475" providerId="LiveId" clId="{F0A75AFA-5E66-4973-8DE2-CF455DAEC1FA}" dt="2024-08-12T14:34:55.529" v="179" actId="2711"/>
          <ac:spMkLst>
            <pc:docMk/>
            <pc:sldMk cId="814944656" sldId="291"/>
            <ac:spMk id="5" creationId="{58D75A9C-2EEC-CF1A-CE22-B4361EA8AEC9}"/>
          </ac:spMkLst>
        </pc:spChg>
        <pc:spChg chg="mod">
          <ac:chgData name="Chavi B" userId="2b88a06eaa016475" providerId="LiveId" clId="{F0A75AFA-5E66-4973-8DE2-CF455DAEC1FA}" dt="2024-08-16T13:03:12.811" v="4348" actId="1076"/>
          <ac:spMkLst>
            <pc:docMk/>
            <pc:sldMk cId="814944656" sldId="291"/>
            <ac:spMk id="8" creationId="{75DA728B-4E9E-8085-73CF-E96F59744AF0}"/>
          </ac:spMkLst>
        </pc:spChg>
        <pc:picChg chg="mod">
          <ac:chgData name="Chavi B" userId="2b88a06eaa016475" providerId="LiveId" clId="{F0A75AFA-5E66-4973-8DE2-CF455DAEC1FA}" dt="2024-08-16T13:03:08.053" v="4347" actId="1076"/>
          <ac:picMkLst>
            <pc:docMk/>
            <pc:sldMk cId="814944656" sldId="291"/>
            <ac:picMk id="3" creationId="{AB5CF00B-A845-8A0A-A9D2-F9BF47631D04}"/>
          </ac:picMkLst>
        </pc:picChg>
      </pc:sldChg>
      <pc:sldChg chg="modSp del mod ord">
        <pc:chgData name="Chavi B" userId="2b88a06eaa016475" providerId="LiveId" clId="{F0A75AFA-5E66-4973-8DE2-CF455DAEC1FA}" dt="2024-08-12T15:43:27.808" v="1537" actId="47"/>
        <pc:sldMkLst>
          <pc:docMk/>
          <pc:sldMk cId="616618003" sldId="292"/>
        </pc:sldMkLst>
        <pc:spChg chg="mod">
          <ac:chgData name="Chavi B" userId="2b88a06eaa016475" providerId="LiveId" clId="{F0A75AFA-5E66-4973-8DE2-CF455DAEC1FA}" dt="2024-08-12T15:06:59.447" v="794" actId="20577"/>
          <ac:spMkLst>
            <pc:docMk/>
            <pc:sldMk cId="616618003" sldId="292"/>
            <ac:spMk id="17" creationId="{6E592F92-425A-2662-B11E-DA5E5C496460}"/>
          </ac:spMkLst>
        </pc:spChg>
        <pc:graphicFrameChg chg="modGraphic">
          <ac:chgData name="Chavi B" userId="2b88a06eaa016475" providerId="LiveId" clId="{F0A75AFA-5E66-4973-8DE2-CF455DAEC1FA}" dt="2024-08-12T14:45:19.934" v="417" actId="20577"/>
          <ac:graphicFrameMkLst>
            <pc:docMk/>
            <pc:sldMk cId="616618003" sldId="292"/>
            <ac:graphicFrameMk id="18" creationId="{73296D2D-B236-3D55-5340-C75D6E22743B}"/>
          </ac:graphicFrameMkLst>
        </pc:graphicFrameChg>
      </pc:sldChg>
      <pc:sldChg chg="addSp delSp modSp mod">
        <pc:chgData name="Chavi B" userId="2b88a06eaa016475" providerId="LiveId" clId="{F0A75AFA-5E66-4973-8DE2-CF455DAEC1FA}" dt="2024-08-14T13:10:59.498" v="2984"/>
        <pc:sldMkLst>
          <pc:docMk/>
          <pc:sldMk cId="2416278729" sldId="293"/>
        </pc:sldMkLst>
        <pc:spChg chg="add del mod">
          <ac:chgData name="Chavi B" userId="2b88a06eaa016475" providerId="LiveId" clId="{F0A75AFA-5E66-4973-8DE2-CF455DAEC1FA}" dt="2024-08-12T14:51:16.839" v="584" actId="478"/>
          <ac:spMkLst>
            <pc:docMk/>
            <pc:sldMk cId="2416278729" sldId="293"/>
            <ac:spMk id="3" creationId="{8BD6AA19-A911-6BD3-AB06-3EEA7CECB27D}"/>
          </ac:spMkLst>
        </pc:spChg>
        <pc:spChg chg="add mod">
          <ac:chgData name="Chavi B" userId="2b88a06eaa016475" providerId="LiveId" clId="{F0A75AFA-5E66-4973-8DE2-CF455DAEC1FA}" dt="2024-08-14T12:31:05.494" v="2738" actId="20577"/>
          <ac:spMkLst>
            <pc:docMk/>
            <pc:sldMk cId="2416278729" sldId="293"/>
            <ac:spMk id="3" creationId="{D1F8E8F7-7287-ADC4-70B4-E780BE5940F3}"/>
          </ac:spMkLst>
        </pc:spChg>
        <pc:spChg chg="add mod">
          <ac:chgData name="Chavi B" userId="2b88a06eaa016475" providerId="LiveId" clId="{F0A75AFA-5E66-4973-8DE2-CF455DAEC1FA}" dt="2024-08-14T12:30:44.268" v="2704" actId="1076"/>
          <ac:spMkLst>
            <pc:docMk/>
            <pc:sldMk cId="2416278729" sldId="293"/>
            <ac:spMk id="5" creationId="{51345DF8-E71C-0AF6-0607-99084BD7FC45}"/>
          </ac:spMkLst>
        </pc:spChg>
        <pc:spChg chg="add mod">
          <ac:chgData name="Chavi B" userId="2b88a06eaa016475" providerId="LiveId" clId="{F0A75AFA-5E66-4973-8DE2-CF455DAEC1FA}" dt="2024-08-14T12:30:46.758" v="2705" actId="1076"/>
          <ac:spMkLst>
            <pc:docMk/>
            <pc:sldMk cId="2416278729" sldId="293"/>
            <ac:spMk id="6" creationId="{40256601-DDE5-424F-401F-90B03EA73FA6}"/>
          </ac:spMkLst>
        </pc:spChg>
        <pc:spChg chg="add del">
          <ac:chgData name="Chavi B" userId="2b88a06eaa016475" providerId="LiveId" clId="{F0A75AFA-5E66-4973-8DE2-CF455DAEC1FA}" dt="2024-08-14T13:10:49.643" v="2983" actId="478"/>
          <ac:spMkLst>
            <pc:docMk/>
            <pc:sldMk cId="2416278729" sldId="293"/>
            <ac:spMk id="7" creationId="{ED7E9D3F-382B-467B-0090-20C8B323F132}"/>
          </ac:spMkLst>
        </pc:spChg>
        <pc:spChg chg="del mod">
          <ac:chgData name="Chavi B" userId="2b88a06eaa016475" providerId="LiveId" clId="{F0A75AFA-5E66-4973-8DE2-CF455DAEC1FA}" dt="2024-08-12T14:51:12.559" v="583" actId="478"/>
          <ac:spMkLst>
            <pc:docMk/>
            <pc:sldMk cId="2416278729" sldId="293"/>
            <ac:spMk id="9" creationId="{79BCA5FC-0E1C-68BC-C13D-CD98679E5687}"/>
          </ac:spMkLst>
        </pc:spChg>
        <pc:spChg chg="mod">
          <ac:chgData name="Chavi B" userId="2b88a06eaa016475" providerId="LiveId" clId="{F0A75AFA-5E66-4973-8DE2-CF455DAEC1FA}" dt="2024-08-12T14:45:37.430" v="419"/>
          <ac:spMkLst>
            <pc:docMk/>
            <pc:sldMk cId="2416278729" sldId="293"/>
            <ac:spMk id="17" creationId="{6E592F92-425A-2662-B11E-DA5E5C496460}"/>
          </ac:spMkLst>
        </pc:spChg>
        <pc:graphicFrameChg chg="mod modGraphic">
          <ac:chgData name="Chavi B" userId="2b88a06eaa016475" providerId="LiveId" clId="{F0A75AFA-5E66-4973-8DE2-CF455DAEC1FA}" dt="2024-08-14T13:10:59.498" v="2984"/>
          <ac:graphicFrameMkLst>
            <pc:docMk/>
            <pc:sldMk cId="2416278729" sldId="293"/>
            <ac:graphicFrameMk id="18" creationId="{73296D2D-B236-3D55-5340-C75D6E22743B}"/>
          </ac:graphicFrameMkLst>
        </pc:graphicFrameChg>
        <pc:picChg chg="add del mod">
          <ac:chgData name="Chavi B" userId="2b88a06eaa016475" providerId="LiveId" clId="{F0A75AFA-5E66-4973-8DE2-CF455DAEC1FA}" dt="2024-08-14T12:25:40.121" v="2403" actId="478"/>
          <ac:picMkLst>
            <pc:docMk/>
            <pc:sldMk cId="2416278729" sldId="293"/>
            <ac:picMk id="2" creationId="{CA14D196-12DC-BCED-C251-3FC060F2C1C7}"/>
          </ac:picMkLst>
        </pc:picChg>
      </pc:sldChg>
      <pc:sldChg chg="modSp del mod">
        <pc:chgData name="Chavi B" userId="2b88a06eaa016475" providerId="LiveId" clId="{F0A75AFA-5E66-4973-8DE2-CF455DAEC1FA}" dt="2024-08-12T15:43:30.289" v="1539" actId="47"/>
        <pc:sldMkLst>
          <pc:docMk/>
          <pc:sldMk cId="2931250423" sldId="294"/>
        </pc:sldMkLst>
        <pc:spChg chg="mod">
          <ac:chgData name="Chavi B" userId="2b88a06eaa016475" providerId="LiveId" clId="{F0A75AFA-5E66-4973-8DE2-CF455DAEC1FA}" dt="2024-08-12T14:35:27.822" v="187" actId="2711"/>
          <ac:spMkLst>
            <pc:docMk/>
            <pc:sldMk cId="2931250423" sldId="294"/>
            <ac:spMk id="17" creationId="{6E592F92-425A-2662-B11E-DA5E5C496460}"/>
          </ac:spMkLst>
        </pc:spChg>
      </pc:sldChg>
      <pc:sldChg chg="modSp del mod">
        <pc:chgData name="Chavi B" userId="2b88a06eaa016475" providerId="LiveId" clId="{F0A75AFA-5E66-4973-8DE2-CF455DAEC1FA}" dt="2024-08-12T15:43:31.919" v="1540" actId="47"/>
        <pc:sldMkLst>
          <pc:docMk/>
          <pc:sldMk cId="3566394392" sldId="295"/>
        </pc:sldMkLst>
        <pc:spChg chg="mod">
          <ac:chgData name="Chavi B" userId="2b88a06eaa016475" providerId="LiveId" clId="{F0A75AFA-5E66-4973-8DE2-CF455DAEC1FA}" dt="2024-08-12T14:35:34.003" v="189" actId="2711"/>
          <ac:spMkLst>
            <pc:docMk/>
            <pc:sldMk cId="3566394392" sldId="295"/>
            <ac:spMk id="17" creationId="{6E592F92-425A-2662-B11E-DA5E5C496460}"/>
          </ac:spMkLst>
        </pc:spChg>
      </pc:sldChg>
      <pc:sldChg chg="modSp del mod">
        <pc:chgData name="Chavi B" userId="2b88a06eaa016475" providerId="LiveId" clId="{F0A75AFA-5E66-4973-8DE2-CF455DAEC1FA}" dt="2024-08-12T15:43:33.011" v="1541" actId="47"/>
        <pc:sldMkLst>
          <pc:docMk/>
          <pc:sldMk cId="2696480513" sldId="296"/>
        </pc:sldMkLst>
        <pc:spChg chg="mod">
          <ac:chgData name="Chavi B" userId="2b88a06eaa016475" providerId="LiveId" clId="{F0A75AFA-5E66-4973-8DE2-CF455DAEC1FA}" dt="2024-08-12T14:35:49.750" v="191" actId="2711"/>
          <ac:spMkLst>
            <pc:docMk/>
            <pc:sldMk cId="2696480513" sldId="296"/>
            <ac:spMk id="17" creationId="{6E592F92-425A-2662-B11E-DA5E5C496460}"/>
          </ac:spMkLst>
        </pc:spChg>
      </pc:sldChg>
      <pc:sldChg chg="modSp del mod">
        <pc:chgData name="Chavi B" userId="2b88a06eaa016475" providerId="LiveId" clId="{F0A75AFA-5E66-4973-8DE2-CF455DAEC1FA}" dt="2024-08-12T15:43:34.279" v="1542" actId="47"/>
        <pc:sldMkLst>
          <pc:docMk/>
          <pc:sldMk cId="928173147" sldId="297"/>
        </pc:sldMkLst>
        <pc:spChg chg="mod">
          <ac:chgData name="Chavi B" userId="2b88a06eaa016475" providerId="LiveId" clId="{F0A75AFA-5E66-4973-8DE2-CF455DAEC1FA}" dt="2024-08-12T14:35:56.398" v="193" actId="2711"/>
          <ac:spMkLst>
            <pc:docMk/>
            <pc:sldMk cId="928173147" sldId="297"/>
            <ac:spMk id="17" creationId="{6E592F92-425A-2662-B11E-DA5E5C496460}"/>
          </ac:spMkLst>
        </pc:spChg>
      </pc:sldChg>
      <pc:sldChg chg="modSp del mod">
        <pc:chgData name="Chavi B" userId="2b88a06eaa016475" providerId="LiveId" clId="{F0A75AFA-5E66-4973-8DE2-CF455DAEC1FA}" dt="2024-08-12T15:43:35.419" v="1543" actId="47"/>
        <pc:sldMkLst>
          <pc:docMk/>
          <pc:sldMk cId="2886954207" sldId="298"/>
        </pc:sldMkLst>
        <pc:spChg chg="mod">
          <ac:chgData name="Chavi B" userId="2b88a06eaa016475" providerId="LiveId" clId="{F0A75AFA-5E66-4973-8DE2-CF455DAEC1FA}" dt="2024-08-12T14:36:03.109" v="195" actId="2711"/>
          <ac:spMkLst>
            <pc:docMk/>
            <pc:sldMk cId="2886954207" sldId="298"/>
            <ac:spMk id="17" creationId="{6E592F92-425A-2662-B11E-DA5E5C496460}"/>
          </ac:spMkLst>
        </pc:spChg>
      </pc:sldChg>
      <pc:sldChg chg="modSp mod">
        <pc:chgData name="Chavi B" userId="2b88a06eaa016475" providerId="LiveId" clId="{F0A75AFA-5E66-4973-8DE2-CF455DAEC1FA}" dt="2024-08-12T14:36:09.549" v="197" actId="2711"/>
        <pc:sldMkLst>
          <pc:docMk/>
          <pc:sldMk cId="112457734" sldId="299"/>
        </pc:sldMkLst>
        <pc:spChg chg="mod">
          <ac:chgData name="Chavi B" userId="2b88a06eaa016475" providerId="LiveId" clId="{F0A75AFA-5E66-4973-8DE2-CF455DAEC1FA}" dt="2024-08-12T14:36:09.549" v="197" actId="2711"/>
          <ac:spMkLst>
            <pc:docMk/>
            <pc:sldMk cId="112457734" sldId="299"/>
            <ac:spMk id="17" creationId="{F045CC9F-D2BB-39A9-7BB9-016816D5B730}"/>
          </ac:spMkLst>
        </pc:spChg>
      </pc:sldChg>
      <pc:sldChg chg="modSp mod">
        <pc:chgData name="Chavi B" userId="2b88a06eaa016475" providerId="LiveId" clId="{F0A75AFA-5E66-4973-8DE2-CF455DAEC1FA}" dt="2024-08-16T13:16:15.072" v="4416" actId="20577"/>
        <pc:sldMkLst>
          <pc:docMk/>
          <pc:sldMk cId="55784747" sldId="300"/>
        </pc:sldMkLst>
        <pc:spChg chg="mod">
          <ac:chgData name="Chavi B" userId="2b88a06eaa016475" providerId="LiveId" clId="{F0A75AFA-5E66-4973-8DE2-CF455DAEC1FA}" dt="2024-08-12T14:30:31.669" v="128" actId="2711"/>
          <ac:spMkLst>
            <pc:docMk/>
            <pc:sldMk cId="55784747" sldId="300"/>
            <ac:spMk id="18" creationId="{BBB84C80-84F7-1525-1EB0-48E4620628F9}"/>
          </ac:spMkLst>
        </pc:spChg>
        <pc:spChg chg="mod">
          <ac:chgData name="Chavi B" userId="2b88a06eaa016475" providerId="LiveId" clId="{F0A75AFA-5E66-4973-8DE2-CF455DAEC1FA}" dt="2024-08-16T13:16:15.072" v="4416" actId="20577"/>
          <ac:spMkLst>
            <pc:docMk/>
            <pc:sldMk cId="55784747" sldId="300"/>
            <ac:spMk id="21" creationId="{A4303537-BB3E-C397-BE4E-02B8C828A9CA}"/>
          </ac:spMkLst>
        </pc:spChg>
      </pc:sldChg>
      <pc:sldChg chg="modSp mod">
        <pc:chgData name="Chavi B" userId="2b88a06eaa016475" providerId="LiveId" clId="{F0A75AFA-5E66-4973-8DE2-CF455DAEC1FA}" dt="2024-08-12T14:35:03.678" v="181" actId="2711"/>
        <pc:sldMkLst>
          <pc:docMk/>
          <pc:sldMk cId="1592704641" sldId="301"/>
        </pc:sldMkLst>
        <pc:spChg chg="mod">
          <ac:chgData name="Chavi B" userId="2b88a06eaa016475" providerId="LiveId" clId="{F0A75AFA-5E66-4973-8DE2-CF455DAEC1FA}" dt="2024-08-12T14:35:03.678" v="181" actId="2711"/>
          <ac:spMkLst>
            <pc:docMk/>
            <pc:sldMk cId="1592704641" sldId="301"/>
            <ac:spMk id="5" creationId="{270115D3-F5ED-4220-BDFD-9D87A29F2D4C}"/>
          </ac:spMkLst>
        </pc:spChg>
      </pc:sldChg>
      <pc:sldChg chg="modSp add mod ord">
        <pc:chgData name="Chavi B" userId="2b88a06eaa016475" providerId="LiveId" clId="{F0A75AFA-5E66-4973-8DE2-CF455DAEC1FA}" dt="2024-08-12T14:40:15.069" v="223" actId="313"/>
        <pc:sldMkLst>
          <pc:docMk/>
          <pc:sldMk cId="3783392241" sldId="302"/>
        </pc:sldMkLst>
        <pc:spChg chg="mod">
          <ac:chgData name="Chavi B" userId="2b88a06eaa016475" providerId="LiveId" clId="{F0A75AFA-5E66-4973-8DE2-CF455DAEC1FA}" dt="2024-08-12T14:40:15.069" v="223" actId="313"/>
          <ac:spMkLst>
            <pc:docMk/>
            <pc:sldMk cId="3783392241" sldId="302"/>
            <ac:spMk id="5" creationId="{270115D3-F5ED-4220-BDFD-9D87A29F2D4C}"/>
          </ac:spMkLst>
        </pc:spChg>
      </pc:sldChg>
      <pc:sldChg chg="add del">
        <pc:chgData name="Chavi B" userId="2b88a06eaa016475" providerId="LiveId" clId="{F0A75AFA-5E66-4973-8DE2-CF455DAEC1FA}" dt="2024-08-12T15:43:28.889" v="1538" actId="47"/>
        <pc:sldMkLst>
          <pc:docMk/>
          <pc:sldMk cId="1361943137" sldId="303"/>
        </pc:sldMkLst>
      </pc:sldChg>
      <pc:sldChg chg="new del">
        <pc:chgData name="Chavi B" userId="2b88a06eaa016475" providerId="LiveId" clId="{F0A75AFA-5E66-4973-8DE2-CF455DAEC1FA}" dt="2024-08-12T14:42:49.595" v="289" actId="2696"/>
        <pc:sldMkLst>
          <pc:docMk/>
          <pc:sldMk cId="3504599667" sldId="303"/>
        </pc:sldMkLst>
      </pc:sldChg>
      <pc:sldChg chg="addSp modSp add mod ord">
        <pc:chgData name="Chavi B" userId="2b88a06eaa016475" providerId="LiveId" clId="{F0A75AFA-5E66-4973-8DE2-CF455DAEC1FA}" dt="2024-08-14T13:11:29.320" v="2989"/>
        <pc:sldMkLst>
          <pc:docMk/>
          <pc:sldMk cId="204724907" sldId="304"/>
        </pc:sldMkLst>
        <pc:spChg chg="mod">
          <ac:chgData name="Chavi B" userId="2b88a06eaa016475" providerId="LiveId" clId="{F0A75AFA-5E66-4973-8DE2-CF455DAEC1FA}" dt="2024-08-12T15:02:01.166" v="678" actId="20577"/>
          <ac:spMkLst>
            <pc:docMk/>
            <pc:sldMk cId="204724907" sldId="304"/>
            <ac:spMk id="17" creationId="{6E592F92-425A-2662-B11E-DA5E5C496460}"/>
          </ac:spMkLst>
        </pc:spChg>
        <pc:graphicFrameChg chg="mod modGraphic">
          <ac:chgData name="Chavi B" userId="2b88a06eaa016475" providerId="LiveId" clId="{F0A75AFA-5E66-4973-8DE2-CF455DAEC1FA}" dt="2024-08-14T13:11:29.320" v="2989"/>
          <ac:graphicFrameMkLst>
            <pc:docMk/>
            <pc:sldMk cId="204724907" sldId="304"/>
            <ac:graphicFrameMk id="18" creationId="{73296D2D-B236-3D55-5340-C75D6E22743B}"/>
          </ac:graphicFrameMkLst>
        </pc:graphicFrameChg>
        <pc:picChg chg="add mod">
          <ac:chgData name="Chavi B" userId="2b88a06eaa016475" providerId="LiveId" clId="{F0A75AFA-5E66-4973-8DE2-CF455DAEC1FA}" dt="2024-08-14T12:31:41.569" v="2740" actId="1076"/>
          <ac:picMkLst>
            <pc:docMk/>
            <pc:sldMk cId="204724907" sldId="304"/>
            <ac:picMk id="2" creationId="{23895F63-0325-16F1-506D-C22963D42E48}"/>
          </ac:picMkLst>
        </pc:picChg>
        <pc:picChg chg="add mod">
          <ac:chgData name="Chavi B" userId="2b88a06eaa016475" providerId="LiveId" clId="{F0A75AFA-5E66-4973-8DE2-CF455DAEC1FA}" dt="2024-08-14T12:35:23.824" v="2788" actId="1076"/>
          <ac:picMkLst>
            <pc:docMk/>
            <pc:sldMk cId="204724907" sldId="304"/>
            <ac:picMk id="3" creationId="{C38FECC7-E7E4-A3BE-D527-64BE64621F59}"/>
          </ac:picMkLst>
        </pc:picChg>
        <pc:picChg chg="add mod">
          <ac:chgData name="Chavi B" userId="2b88a06eaa016475" providerId="LiveId" clId="{F0A75AFA-5E66-4973-8DE2-CF455DAEC1FA}" dt="2024-08-14T12:35:55.658" v="2790" actId="1076"/>
          <ac:picMkLst>
            <pc:docMk/>
            <pc:sldMk cId="204724907" sldId="304"/>
            <ac:picMk id="5" creationId="{CB2A2DDC-4666-523E-D10B-2136FA9530A3}"/>
          </ac:picMkLst>
        </pc:picChg>
      </pc:sldChg>
      <pc:sldChg chg="addSp delSp modSp add mod">
        <pc:chgData name="Chavi B" userId="2b88a06eaa016475" providerId="LiveId" clId="{F0A75AFA-5E66-4973-8DE2-CF455DAEC1FA}" dt="2024-08-14T13:11:49.097" v="2994"/>
        <pc:sldMkLst>
          <pc:docMk/>
          <pc:sldMk cId="2159182987" sldId="305"/>
        </pc:sldMkLst>
        <pc:spChg chg="add del">
          <ac:chgData name="Chavi B" userId="2b88a06eaa016475" providerId="LiveId" clId="{F0A75AFA-5E66-4973-8DE2-CF455DAEC1FA}" dt="2024-08-14T12:32:51.216" v="2760" actId="478"/>
          <ac:spMkLst>
            <pc:docMk/>
            <pc:sldMk cId="2159182987" sldId="305"/>
            <ac:spMk id="3" creationId="{580EE9CF-FA3B-6CDC-301F-6BB6DEFC36A7}"/>
          </ac:spMkLst>
        </pc:spChg>
        <pc:spChg chg="add mod">
          <ac:chgData name="Chavi B" userId="2b88a06eaa016475" providerId="LiveId" clId="{F0A75AFA-5E66-4973-8DE2-CF455DAEC1FA}" dt="2024-08-14T12:33:50.038" v="2769" actId="1076"/>
          <ac:spMkLst>
            <pc:docMk/>
            <pc:sldMk cId="2159182987" sldId="305"/>
            <ac:spMk id="5" creationId="{77473DC3-0E39-0E81-936A-7BFBD49D4A75}"/>
          </ac:spMkLst>
        </pc:spChg>
        <pc:spChg chg="add mod">
          <ac:chgData name="Chavi B" userId="2b88a06eaa016475" providerId="LiveId" clId="{F0A75AFA-5E66-4973-8DE2-CF455DAEC1FA}" dt="2024-08-14T12:33:45.242" v="2768" actId="1076"/>
          <ac:spMkLst>
            <pc:docMk/>
            <pc:sldMk cId="2159182987" sldId="305"/>
            <ac:spMk id="6" creationId="{AA43565E-4450-7C36-C83E-615FACC068E7}"/>
          </ac:spMkLst>
        </pc:spChg>
        <pc:spChg chg="mod">
          <ac:chgData name="Chavi B" userId="2b88a06eaa016475" providerId="LiveId" clId="{F0A75AFA-5E66-4973-8DE2-CF455DAEC1FA}" dt="2024-08-12T15:08:35.133" v="817" actId="20577"/>
          <ac:spMkLst>
            <pc:docMk/>
            <pc:sldMk cId="2159182987" sldId="305"/>
            <ac:spMk id="17" creationId="{6E592F92-425A-2662-B11E-DA5E5C496460}"/>
          </ac:spMkLst>
        </pc:spChg>
        <pc:graphicFrameChg chg="mod modGraphic">
          <ac:chgData name="Chavi B" userId="2b88a06eaa016475" providerId="LiveId" clId="{F0A75AFA-5E66-4973-8DE2-CF455DAEC1FA}" dt="2024-08-14T13:11:49.097" v="2994"/>
          <ac:graphicFrameMkLst>
            <pc:docMk/>
            <pc:sldMk cId="2159182987" sldId="305"/>
            <ac:graphicFrameMk id="18" creationId="{73296D2D-B236-3D55-5340-C75D6E22743B}"/>
          </ac:graphicFrameMkLst>
        </pc:graphicFrameChg>
        <pc:picChg chg="add mod">
          <ac:chgData name="Chavi B" userId="2b88a06eaa016475" providerId="LiveId" clId="{F0A75AFA-5E66-4973-8DE2-CF455DAEC1FA}" dt="2024-08-14T12:31:54.409" v="2742" actId="1076"/>
          <ac:picMkLst>
            <pc:docMk/>
            <pc:sldMk cId="2159182987" sldId="305"/>
            <ac:picMk id="2" creationId="{78CACFE0-209F-D383-BB1D-B2290BAFB75B}"/>
          </ac:picMkLst>
        </pc:picChg>
      </pc:sldChg>
      <pc:sldChg chg="addSp modSp add mod">
        <pc:chgData name="Chavi B" userId="2b88a06eaa016475" providerId="LiveId" clId="{F0A75AFA-5E66-4973-8DE2-CF455DAEC1FA}" dt="2024-08-14T13:12:08.698" v="2999"/>
        <pc:sldMkLst>
          <pc:docMk/>
          <pc:sldMk cId="283654116" sldId="306"/>
        </pc:sldMkLst>
        <pc:spChg chg="add mod">
          <ac:chgData name="Chavi B" userId="2b88a06eaa016475" providerId="LiveId" clId="{F0A75AFA-5E66-4973-8DE2-CF455DAEC1FA}" dt="2024-08-14T12:37:31.627" v="2804" actId="1076"/>
          <ac:spMkLst>
            <pc:docMk/>
            <pc:sldMk cId="283654116" sldId="306"/>
            <ac:spMk id="5" creationId="{DE16A00C-2DDE-02C4-1283-45B45857A60C}"/>
          </ac:spMkLst>
        </pc:spChg>
        <pc:spChg chg="mod">
          <ac:chgData name="Chavi B" userId="2b88a06eaa016475" providerId="LiveId" clId="{F0A75AFA-5E66-4973-8DE2-CF455DAEC1FA}" dt="2024-08-12T15:08:43.095" v="824" actId="20577"/>
          <ac:spMkLst>
            <pc:docMk/>
            <pc:sldMk cId="283654116" sldId="306"/>
            <ac:spMk id="17" creationId="{6E592F92-425A-2662-B11E-DA5E5C496460}"/>
          </ac:spMkLst>
        </pc:spChg>
        <pc:graphicFrameChg chg="mod modGraphic">
          <ac:chgData name="Chavi B" userId="2b88a06eaa016475" providerId="LiveId" clId="{F0A75AFA-5E66-4973-8DE2-CF455DAEC1FA}" dt="2024-08-14T13:12:08.698" v="2999"/>
          <ac:graphicFrameMkLst>
            <pc:docMk/>
            <pc:sldMk cId="283654116" sldId="306"/>
            <ac:graphicFrameMk id="18" creationId="{73296D2D-B236-3D55-5340-C75D6E22743B}"/>
          </ac:graphicFrameMkLst>
        </pc:graphicFrameChg>
        <pc:picChg chg="add mod">
          <ac:chgData name="Chavi B" userId="2b88a06eaa016475" providerId="LiveId" clId="{F0A75AFA-5E66-4973-8DE2-CF455DAEC1FA}" dt="2024-08-14T12:32:01.924" v="2744" actId="1076"/>
          <ac:picMkLst>
            <pc:docMk/>
            <pc:sldMk cId="283654116" sldId="306"/>
            <ac:picMk id="2" creationId="{191996BD-D791-DF19-F830-051ECDE63961}"/>
          </ac:picMkLst>
        </pc:picChg>
        <pc:picChg chg="add mod">
          <ac:chgData name="Chavi B" userId="2b88a06eaa016475" providerId="LiveId" clId="{F0A75AFA-5E66-4973-8DE2-CF455DAEC1FA}" dt="2024-08-14T12:34:47.736" v="2783" actId="1076"/>
          <ac:picMkLst>
            <pc:docMk/>
            <pc:sldMk cId="283654116" sldId="306"/>
            <ac:picMk id="3" creationId="{E18A50BD-76A6-C93C-15FE-986E250DF02D}"/>
          </ac:picMkLst>
        </pc:picChg>
      </pc:sldChg>
      <pc:sldChg chg="addSp modSp add del mod">
        <pc:chgData name="Chavi B" userId="2b88a06eaa016475" providerId="LiveId" clId="{F0A75AFA-5E66-4973-8DE2-CF455DAEC1FA}" dt="2024-08-14T13:12:51.233" v="3004"/>
        <pc:sldMkLst>
          <pc:docMk/>
          <pc:sldMk cId="2601062375" sldId="307"/>
        </pc:sldMkLst>
        <pc:spChg chg="mod">
          <ac:chgData name="Chavi B" userId="2b88a06eaa016475" providerId="LiveId" clId="{F0A75AFA-5E66-4973-8DE2-CF455DAEC1FA}" dt="2024-08-12T15:08:52.470" v="829" actId="20577"/>
          <ac:spMkLst>
            <pc:docMk/>
            <pc:sldMk cId="2601062375" sldId="307"/>
            <ac:spMk id="17" creationId="{6E592F92-425A-2662-B11E-DA5E5C496460}"/>
          </ac:spMkLst>
        </pc:spChg>
        <pc:graphicFrameChg chg="mod modGraphic">
          <ac:chgData name="Chavi B" userId="2b88a06eaa016475" providerId="LiveId" clId="{F0A75AFA-5E66-4973-8DE2-CF455DAEC1FA}" dt="2024-08-14T13:12:51.233" v="3004"/>
          <ac:graphicFrameMkLst>
            <pc:docMk/>
            <pc:sldMk cId="2601062375" sldId="307"/>
            <ac:graphicFrameMk id="18" creationId="{73296D2D-B236-3D55-5340-C75D6E22743B}"/>
          </ac:graphicFrameMkLst>
        </pc:graphicFrameChg>
        <pc:picChg chg="add mod">
          <ac:chgData name="Chavi B" userId="2b88a06eaa016475" providerId="LiveId" clId="{F0A75AFA-5E66-4973-8DE2-CF455DAEC1FA}" dt="2024-08-14T12:32:09.033" v="2746" actId="1076"/>
          <ac:picMkLst>
            <pc:docMk/>
            <pc:sldMk cId="2601062375" sldId="307"/>
            <ac:picMk id="2" creationId="{8188821F-9DC2-F495-CB27-6D1C0E93B144}"/>
          </ac:picMkLst>
        </pc:picChg>
        <pc:picChg chg="add mod">
          <ac:chgData name="Chavi B" userId="2b88a06eaa016475" providerId="LiveId" clId="{F0A75AFA-5E66-4973-8DE2-CF455DAEC1FA}" dt="2024-08-14T12:34:59.055" v="2785" actId="1076"/>
          <ac:picMkLst>
            <pc:docMk/>
            <pc:sldMk cId="2601062375" sldId="307"/>
            <ac:picMk id="3" creationId="{9E6E2322-0643-18B0-984F-EA7241E4FCB6}"/>
          </ac:picMkLst>
        </pc:picChg>
        <pc:picChg chg="add mod">
          <ac:chgData name="Chavi B" userId="2b88a06eaa016475" providerId="LiveId" clId="{F0A75AFA-5E66-4973-8DE2-CF455DAEC1FA}" dt="2024-08-14T12:41:45.087" v="2836" actId="1076"/>
          <ac:picMkLst>
            <pc:docMk/>
            <pc:sldMk cId="2601062375" sldId="307"/>
            <ac:picMk id="5" creationId="{BF0A4F86-D032-8A81-624C-90EA1102A653}"/>
          </ac:picMkLst>
        </pc:picChg>
      </pc:sldChg>
      <pc:sldChg chg="new del">
        <pc:chgData name="Chavi B" userId="2b88a06eaa016475" providerId="LiveId" clId="{F0A75AFA-5E66-4973-8DE2-CF455DAEC1FA}" dt="2024-08-14T12:04:10.729" v="1680" actId="680"/>
        <pc:sldMkLst>
          <pc:docMk/>
          <pc:sldMk cId="2174371014" sldId="308"/>
        </pc:sldMkLst>
      </pc:sldChg>
      <pc:sldChg chg="modSp add mod ord">
        <pc:chgData name="Chavi B" userId="2b88a06eaa016475" providerId="LiveId" clId="{F0A75AFA-5E66-4973-8DE2-CF455DAEC1FA}" dt="2024-08-14T12:59:03.802" v="2930" actId="14100"/>
        <pc:sldMkLst>
          <pc:docMk/>
          <pc:sldMk cId="3236654004" sldId="308"/>
        </pc:sldMkLst>
        <pc:spChg chg="mod">
          <ac:chgData name="Chavi B" userId="2b88a06eaa016475" providerId="LiveId" clId="{F0A75AFA-5E66-4973-8DE2-CF455DAEC1FA}" dt="2024-08-14T12:59:03.802" v="2930" actId="14100"/>
          <ac:spMkLst>
            <pc:docMk/>
            <pc:sldMk cId="3236654004" sldId="308"/>
            <ac:spMk id="5" creationId="{270115D3-F5ED-4220-BDFD-9D87A29F2D4C}"/>
          </ac:spMkLst>
        </pc:spChg>
      </pc:sldChg>
      <pc:sldChg chg="addSp delSp modSp add mod ord">
        <pc:chgData name="Chavi B" userId="2b88a06eaa016475" providerId="LiveId" clId="{F0A75AFA-5E66-4973-8DE2-CF455DAEC1FA}" dt="2024-08-14T13:34:55.174" v="3774" actId="1076"/>
        <pc:sldMkLst>
          <pc:docMk/>
          <pc:sldMk cId="3479736172" sldId="309"/>
        </pc:sldMkLst>
        <pc:spChg chg="add del mod">
          <ac:chgData name="Chavi B" userId="2b88a06eaa016475" providerId="LiveId" clId="{F0A75AFA-5E66-4973-8DE2-CF455DAEC1FA}" dt="2024-08-14T13:34:32.964" v="3772" actId="478"/>
          <ac:spMkLst>
            <pc:docMk/>
            <pc:sldMk cId="3479736172" sldId="309"/>
            <ac:spMk id="3" creationId="{BA3B7E2A-D881-B6BF-D150-4D42698519F1}"/>
          </ac:spMkLst>
        </pc:spChg>
        <pc:spChg chg="mod">
          <ac:chgData name="Chavi B" userId="2b88a06eaa016475" providerId="LiveId" clId="{F0A75AFA-5E66-4973-8DE2-CF455DAEC1FA}" dt="2024-08-14T13:34:55.174" v="3774" actId="1076"/>
          <ac:spMkLst>
            <pc:docMk/>
            <pc:sldMk cId="3479736172" sldId="309"/>
            <ac:spMk id="5" creationId="{270115D3-F5ED-4220-BDFD-9D87A29F2D4C}"/>
          </ac:spMkLst>
        </pc:spChg>
        <pc:picChg chg="add mod">
          <ac:chgData name="Chavi B" userId="2b88a06eaa016475" providerId="LiveId" clId="{F0A75AFA-5E66-4973-8DE2-CF455DAEC1FA}" dt="2024-08-14T13:34:32.039" v="3771"/>
          <ac:picMkLst>
            <pc:docMk/>
            <pc:sldMk cId="3479736172" sldId="309"/>
            <ac:picMk id="4" creationId="{9C37465A-FB00-39D0-0562-34103FD6D9B1}"/>
          </ac:picMkLst>
        </pc:picChg>
        <pc:picChg chg="add del">
          <ac:chgData name="Chavi B" userId="2b88a06eaa016475" providerId="LiveId" clId="{F0A75AFA-5E66-4973-8DE2-CF455DAEC1FA}" dt="2024-08-14T13:34:32.964" v="3772" actId="478"/>
          <ac:picMkLst>
            <pc:docMk/>
            <pc:sldMk cId="3479736172" sldId="309"/>
            <ac:picMk id="12" creationId="{EACF9A43-5E16-41F1-82E2-77469D7E3D6A}"/>
          </ac:picMkLst>
        </pc:picChg>
      </pc:sldChg>
      <pc:sldChg chg="modSp add mod ord">
        <pc:chgData name="Chavi B" userId="2b88a06eaa016475" providerId="LiveId" clId="{F0A75AFA-5E66-4973-8DE2-CF455DAEC1FA}" dt="2024-08-14T12:59:37.485" v="2973" actId="14100"/>
        <pc:sldMkLst>
          <pc:docMk/>
          <pc:sldMk cId="3551614692" sldId="310"/>
        </pc:sldMkLst>
        <pc:spChg chg="mod">
          <ac:chgData name="Chavi B" userId="2b88a06eaa016475" providerId="LiveId" clId="{F0A75AFA-5E66-4973-8DE2-CF455DAEC1FA}" dt="2024-08-14T12:59:37.485" v="2973" actId="14100"/>
          <ac:spMkLst>
            <pc:docMk/>
            <pc:sldMk cId="3551614692" sldId="310"/>
            <ac:spMk id="5" creationId="{270115D3-F5ED-4220-BDFD-9D87A29F2D4C}"/>
          </ac:spMkLst>
        </pc:spChg>
      </pc:sldChg>
      <pc:sldChg chg="addSp delSp modSp add del mod ord">
        <pc:chgData name="Chavi B" userId="2b88a06eaa016475" providerId="LiveId" clId="{F0A75AFA-5E66-4973-8DE2-CF455DAEC1FA}" dt="2024-08-14T13:32:28.061" v="3766" actId="47"/>
        <pc:sldMkLst>
          <pc:docMk/>
          <pc:sldMk cId="1504903610" sldId="311"/>
        </pc:sldMkLst>
        <pc:spChg chg="add del mod">
          <ac:chgData name="Chavi B" userId="2b88a06eaa016475" providerId="LiveId" clId="{F0A75AFA-5E66-4973-8DE2-CF455DAEC1FA}" dt="2024-08-14T13:28:19.590" v="3744"/>
          <ac:spMkLst>
            <pc:docMk/>
            <pc:sldMk cId="1504903610" sldId="311"/>
            <ac:spMk id="8" creationId="{E5CCDDF6-9120-DAB9-D29A-D81EFA6CBDD1}"/>
          </ac:spMkLst>
        </pc:spChg>
        <pc:spChg chg="add del mod">
          <ac:chgData name="Chavi B" userId="2b88a06eaa016475" providerId="LiveId" clId="{F0A75AFA-5E66-4973-8DE2-CF455DAEC1FA}" dt="2024-08-14T13:29:06.633" v="3752"/>
          <ac:spMkLst>
            <pc:docMk/>
            <pc:sldMk cId="1504903610" sldId="311"/>
            <ac:spMk id="11" creationId="{58FC4F5F-98FE-9DA7-9FD6-D960AAAD1BE5}"/>
          </ac:spMkLst>
        </pc:spChg>
        <pc:spChg chg="add del mod">
          <ac:chgData name="Chavi B" userId="2b88a06eaa016475" providerId="LiveId" clId="{F0A75AFA-5E66-4973-8DE2-CF455DAEC1FA}" dt="2024-08-14T13:29:20.026" v="3754"/>
          <ac:spMkLst>
            <pc:docMk/>
            <pc:sldMk cId="1504903610" sldId="311"/>
            <ac:spMk id="15" creationId="{6D6C57F1-EFFD-F3E0-BB91-78B29B378AB0}"/>
          </ac:spMkLst>
        </pc:spChg>
        <pc:spChg chg="add del mod">
          <ac:chgData name="Chavi B" userId="2b88a06eaa016475" providerId="LiveId" clId="{F0A75AFA-5E66-4973-8DE2-CF455DAEC1FA}" dt="2024-08-14T13:29:47.235" v="3756"/>
          <ac:spMkLst>
            <pc:docMk/>
            <pc:sldMk cId="1504903610" sldId="311"/>
            <ac:spMk id="18" creationId="{3DB9E44A-F046-8A51-D205-62CAE4F97C8B}"/>
          </ac:spMkLst>
        </pc:spChg>
        <pc:spChg chg="add del mod">
          <ac:chgData name="Chavi B" userId="2b88a06eaa016475" providerId="LiveId" clId="{F0A75AFA-5E66-4973-8DE2-CF455DAEC1FA}" dt="2024-08-14T13:29:58.492" v="3758"/>
          <ac:spMkLst>
            <pc:docMk/>
            <pc:sldMk cId="1504903610" sldId="311"/>
            <ac:spMk id="21" creationId="{C9F145AB-BE5B-E616-4906-3A5768ECE755}"/>
          </ac:spMkLst>
        </pc:spChg>
        <pc:spChg chg="del mod">
          <ac:chgData name="Chavi B" userId="2b88a06eaa016475" providerId="LiveId" clId="{F0A75AFA-5E66-4973-8DE2-CF455DAEC1FA}" dt="2024-08-14T13:22:54.082" v="3458" actId="478"/>
          <ac:spMkLst>
            <pc:docMk/>
            <pc:sldMk cId="1504903610" sldId="311"/>
            <ac:spMk id="68" creationId="{261BE4C3-90A1-4FC4-93CA-BF3A80B863C5}"/>
          </ac:spMkLst>
        </pc:spChg>
        <pc:spChg chg="mod">
          <ac:chgData name="Chavi B" userId="2b88a06eaa016475" providerId="LiveId" clId="{F0A75AFA-5E66-4973-8DE2-CF455DAEC1FA}" dt="2024-08-14T13:18:01.832" v="3105" actId="14100"/>
          <ac:spMkLst>
            <pc:docMk/>
            <pc:sldMk cId="1504903610" sldId="311"/>
            <ac:spMk id="85" creationId="{583A8370-72B5-4ECE-B5E0-5B47654B2410}"/>
          </ac:spMkLst>
        </pc:spChg>
        <pc:graphicFrameChg chg="add del">
          <ac:chgData name="Chavi B" userId="2b88a06eaa016475" providerId="LiveId" clId="{F0A75AFA-5E66-4973-8DE2-CF455DAEC1FA}" dt="2024-08-14T13:22:03.950" v="3440" actId="478"/>
          <ac:graphicFrameMkLst>
            <pc:docMk/>
            <pc:sldMk cId="1504903610" sldId="311"/>
            <ac:graphicFrameMk id="2" creationId="{89000199-ACF3-1CD1-F39F-AB83DD4D861E}"/>
          </ac:graphicFrameMkLst>
        </pc:graphicFrameChg>
        <pc:graphicFrameChg chg="add mod modGraphic">
          <ac:chgData name="Chavi B" userId="2b88a06eaa016475" providerId="LiveId" clId="{F0A75AFA-5E66-4973-8DE2-CF455DAEC1FA}" dt="2024-08-14T13:27:32.849" v="3741" actId="1076"/>
          <ac:graphicFrameMkLst>
            <pc:docMk/>
            <pc:sldMk cId="1504903610" sldId="311"/>
            <ac:graphicFrameMk id="3" creationId="{461378E9-A119-7BAD-193D-8F309D275089}"/>
          </ac:graphicFrameMkLst>
        </pc:graphicFrameChg>
        <pc:graphicFrameChg chg="add mod modGraphic">
          <ac:chgData name="Chavi B" userId="2b88a06eaa016475" providerId="LiveId" clId="{F0A75AFA-5E66-4973-8DE2-CF455DAEC1FA}" dt="2024-08-14T13:27:36.774" v="3742" actId="1076"/>
          <ac:graphicFrameMkLst>
            <pc:docMk/>
            <pc:sldMk cId="1504903610" sldId="311"/>
            <ac:graphicFrameMk id="5" creationId="{652D24C1-5D8B-32DB-6433-897E3CE84798}"/>
          </ac:graphicFrameMkLst>
        </pc:graphicFrameChg>
        <pc:graphicFrameChg chg="add mod modGraphic">
          <ac:chgData name="Chavi B" userId="2b88a06eaa016475" providerId="LiveId" clId="{F0A75AFA-5E66-4973-8DE2-CF455DAEC1FA}" dt="2024-08-14T13:27:17.199" v="3740" actId="1076"/>
          <ac:graphicFrameMkLst>
            <pc:docMk/>
            <pc:sldMk cId="1504903610" sldId="311"/>
            <ac:graphicFrameMk id="6" creationId="{D2915F2D-E51F-7FEF-4F72-F901B90B6058}"/>
          </ac:graphicFrameMkLst>
        </pc:graphicFrameChg>
        <pc:picChg chg="add del mod">
          <ac:chgData name="Chavi B" userId="2b88a06eaa016475" providerId="LiveId" clId="{F0A75AFA-5E66-4973-8DE2-CF455DAEC1FA}" dt="2024-08-14T13:28:22.967" v="3745" actId="478"/>
          <ac:picMkLst>
            <pc:docMk/>
            <pc:sldMk cId="1504903610" sldId="311"/>
            <ac:picMk id="9" creationId="{F8E45165-0324-9E65-549A-16D2FFBEC1B3}"/>
          </ac:picMkLst>
        </pc:picChg>
        <pc:picChg chg="add del mod">
          <ac:chgData name="Chavi B" userId="2b88a06eaa016475" providerId="LiveId" clId="{F0A75AFA-5E66-4973-8DE2-CF455DAEC1FA}" dt="2024-08-14T13:28:52.469" v="3751" actId="478"/>
          <ac:picMkLst>
            <pc:docMk/>
            <pc:sldMk cId="1504903610" sldId="311"/>
            <ac:picMk id="12" creationId="{0D0B99FF-C495-AAFD-2D9C-2347AA0882A5}"/>
          </ac:picMkLst>
        </pc:picChg>
        <pc:picChg chg="add del mod">
          <ac:chgData name="Chavi B" userId="2b88a06eaa016475" providerId="LiveId" clId="{F0A75AFA-5E66-4973-8DE2-CF455DAEC1FA}" dt="2024-08-14T13:29:09.101" v="3753" actId="478"/>
          <ac:picMkLst>
            <pc:docMk/>
            <pc:sldMk cId="1504903610" sldId="311"/>
            <ac:picMk id="13" creationId="{70F0640F-4BA5-521B-6856-3EC00B28FD10}"/>
          </ac:picMkLst>
        </pc:picChg>
        <pc:picChg chg="add del mod">
          <ac:chgData name="Chavi B" userId="2b88a06eaa016475" providerId="LiveId" clId="{F0A75AFA-5E66-4973-8DE2-CF455DAEC1FA}" dt="2024-08-14T13:29:45.599" v="3755" actId="478"/>
          <ac:picMkLst>
            <pc:docMk/>
            <pc:sldMk cId="1504903610" sldId="311"/>
            <ac:picMk id="16" creationId="{AC285A74-D4FF-89BB-9542-EF9D7BCAD7B2}"/>
          </ac:picMkLst>
        </pc:picChg>
        <pc:picChg chg="add del mod">
          <ac:chgData name="Chavi B" userId="2b88a06eaa016475" providerId="LiveId" clId="{F0A75AFA-5E66-4973-8DE2-CF455DAEC1FA}" dt="2024-08-14T13:29:49.481" v="3757" actId="478"/>
          <ac:picMkLst>
            <pc:docMk/>
            <pc:sldMk cId="1504903610" sldId="311"/>
            <ac:picMk id="19" creationId="{57A01554-426B-6A98-22FE-1012D99D0063}"/>
          </ac:picMkLst>
        </pc:picChg>
        <pc:picChg chg="add mod">
          <ac:chgData name="Chavi B" userId="2b88a06eaa016475" providerId="LiveId" clId="{F0A75AFA-5E66-4973-8DE2-CF455DAEC1FA}" dt="2024-08-14T13:29:58.492" v="3758"/>
          <ac:picMkLst>
            <pc:docMk/>
            <pc:sldMk cId="1504903610" sldId="311"/>
            <ac:picMk id="22" creationId="{441DE2AE-DF7C-1A80-8394-1280424217B2}"/>
          </ac:picMkLst>
        </pc:picChg>
        <pc:picChg chg="del">
          <ac:chgData name="Chavi B" userId="2b88a06eaa016475" providerId="LiveId" clId="{F0A75AFA-5E66-4973-8DE2-CF455DAEC1FA}" dt="2024-08-14T13:27:46.384" v="3743" actId="478"/>
          <ac:picMkLst>
            <pc:docMk/>
            <pc:sldMk cId="1504903610" sldId="311"/>
            <ac:picMk id="79" creationId="{BBC72E1D-69D7-4CA2-B6AD-180B8084D757}"/>
          </ac:picMkLst>
        </pc:picChg>
      </pc:sldChg>
      <pc:sldChg chg="addSp delSp modSp add del mod">
        <pc:chgData name="Chavi B" userId="2b88a06eaa016475" providerId="LiveId" clId="{F0A75AFA-5E66-4973-8DE2-CF455DAEC1FA}" dt="2024-08-14T13:32:26.539" v="3765" actId="47"/>
        <pc:sldMkLst>
          <pc:docMk/>
          <pc:sldMk cId="2723375164" sldId="312"/>
        </pc:sldMkLst>
        <pc:spChg chg="add del mod">
          <ac:chgData name="Chavi B" userId="2b88a06eaa016475" providerId="LiveId" clId="{F0A75AFA-5E66-4973-8DE2-CF455DAEC1FA}" dt="2024-08-14T13:30:31.034" v="3761"/>
          <ac:spMkLst>
            <pc:docMk/>
            <pc:sldMk cId="2723375164" sldId="312"/>
            <ac:spMk id="7" creationId="{620871AE-4CCA-AB5A-C38C-E2A04AA68A43}"/>
          </ac:spMkLst>
        </pc:spChg>
        <pc:picChg chg="add mod">
          <ac:chgData name="Chavi B" userId="2b88a06eaa016475" providerId="LiveId" clId="{F0A75AFA-5E66-4973-8DE2-CF455DAEC1FA}" dt="2024-08-14T13:30:31.034" v="3761"/>
          <ac:picMkLst>
            <pc:docMk/>
            <pc:sldMk cId="2723375164" sldId="312"/>
            <ac:picMk id="8" creationId="{F6647140-4700-4982-162A-74CC4361C4FA}"/>
          </ac:picMkLst>
        </pc:picChg>
        <pc:picChg chg="del">
          <ac:chgData name="Chavi B" userId="2b88a06eaa016475" providerId="LiveId" clId="{F0A75AFA-5E66-4973-8DE2-CF455DAEC1FA}" dt="2024-08-14T13:30:24.509" v="3760" actId="478"/>
          <ac:picMkLst>
            <pc:docMk/>
            <pc:sldMk cId="2723375164" sldId="312"/>
            <ac:picMk id="22" creationId="{441DE2AE-DF7C-1A80-8394-1280424217B2}"/>
          </ac:picMkLst>
        </pc:picChg>
      </pc:sldChg>
      <pc:sldChg chg="addSp delSp modSp add mod">
        <pc:chgData name="Chavi B" userId="2b88a06eaa016475" providerId="LiveId" clId="{F0A75AFA-5E66-4973-8DE2-CF455DAEC1FA}" dt="2024-08-14T13:59:07.380" v="3950" actId="1076"/>
        <pc:sldMkLst>
          <pc:docMk/>
          <pc:sldMk cId="3526055592" sldId="313"/>
        </pc:sldMkLst>
        <pc:spChg chg="add del mod">
          <ac:chgData name="Chavi B" userId="2b88a06eaa016475" providerId="LiveId" clId="{F0A75AFA-5E66-4973-8DE2-CF455DAEC1FA}" dt="2024-08-14T13:32:05.430" v="3764"/>
          <ac:spMkLst>
            <pc:docMk/>
            <pc:sldMk cId="3526055592" sldId="313"/>
            <ac:spMk id="7" creationId="{6DC80D99-D04C-D9D8-FCF1-E5EC7B5E7163}"/>
          </ac:spMkLst>
        </pc:spChg>
        <pc:graphicFrameChg chg="mod">
          <ac:chgData name="Chavi B" userId="2b88a06eaa016475" providerId="LiveId" clId="{F0A75AFA-5E66-4973-8DE2-CF455DAEC1FA}" dt="2024-08-14T13:59:07.380" v="3950" actId="1076"/>
          <ac:graphicFrameMkLst>
            <pc:docMk/>
            <pc:sldMk cId="3526055592" sldId="313"/>
            <ac:graphicFrameMk id="5" creationId="{652D24C1-5D8B-32DB-6433-897E3CE84798}"/>
          </ac:graphicFrameMkLst>
        </pc:graphicFrameChg>
        <pc:picChg chg="del">
          <ac:chgData name="Chavi B" userId="2b88a06eaa016475" providerId="LiveId" clId="{F0A75AFA-5E66-4973-8DE2-CF455DAEC1FA}" dt="2024-08-14T13:31:57.391" v="3763" actId="478"/>
          <ac:picMkLst>
            <pc:docMk/>
            <pc:sldMk cId="3526055592" sldId="313"/>
            <ac:picMk id="8" creationId="{F6647140-4700-4982-162A-74CC4361C4FA}"/>
          </ac:picMkLst>
        </pc:picChg>
        <pc:picChg chg="add mod">
          <ac:chgData name="Chavi B" userId="2b88a06eaa016475" providerId="LiveId" clId="{F0A75AFA-5E66-4973-8DE2-CF455DAEC1FA}" dt="2024-08-14T13:32:05.430" v="3764"/>
          <ac:picMkLst>
            <pc:docMk/>
            <pc:sldMk cId="3526055592" sldId="313"/>
            <ac:picMk id="9" creationId="{4EC801FC-4744-C5EA-D01B-BF05A2281E06}"/>
          </ac:picMkLst>
        </pc:picChg>
      </pc:sldChg>
      <pc:sldChg chg="addSp delSp modSp new del mod modClrScheme chgLayout">
        <pc:chgData name="Chavi B" userId="2b88a06eaa016475" providerId="LiveId" clId="{F0A75AFA-5E66-4973-8DE2-CF455DAEC1FA}" dt="2024-08-14T13:34:58.654" v="3776" actId="680"/>
        <pc:sldMkLst>
          <pc:docMk/>
          <pc:sldMk cId="97029807" sldId="314"/>
        </pc:sldMkLst>
        <pc:spChg chg="add del">
          <ac:chgData name="Chavi B" userId="2b88a06eaa016475" providerId="LiveId" clId="{F0A75AFA-5E66-4973-8DE2-CF455DAEC1FA}" dt="2024-08-14T13:34:55.565" v="3775" actId="700"/>
          <ac:spMkLst>
            <pc:docMk/>
            <pc:sldMk cId="97029807" sldId="314"/>
            <ac:spMk id="2" creationId="{F616C9DF-FA56-9531-8C51-ED48BD3BED67}"/>
          </ac:spMkLst>
        </pc:spChg>
        <pc:spChg chg="add del mod ord">
          <ac:chgData name="Chavi B" userId="2b88a06eaa016475" providerId="LiveId" clId="{F0A75AFA-5E66-4973-8DE2-CF455DAEC1FA}" dt="2024-08-14T13:34:55.565" v="3775" actId="700"/>
          <ac:spMkLst>
            <pc:docMk/>
            <pc:sldMk cId="97029807" sldId="314"/>
            <ac:spMk id="3" creationId="{C97FC7E9-5C25-3392-6E7B-E488209CC0BF}"/>
          </ac:spMkLst>
        </pc:spChg>
        <pc:spChg chg="add del mod ord">
          <ac:chgData name="Chavi B" userId="2b88a06eaa016475" providerId="LiveId" clId="{F0A75AFA-5E66-4973-8DE2-CF455DAEC1FA}" dt="2024-08-14T13:34:55.565" v="3775" actId="700"/>
          <ac:spMkLst>
            <pc:docMk/>
            <pc:sldMk cId="97029807" sldId="314"/>
            <ac:spMk id="4" creationId="{6E757A46-335E-9FC4-F1CC-3FB4449C239B}"/>
          </ac:spMkLst>
        </pc:spChg>
      </pc:sldChg>
      <pc:sldChg chg="addSp delSp modSp new mod modClrScheme chgLayout">
        <pc:chgData name="Chavi B" userId="2b88a06eaa016475" providerId="LiveId" clId="{F0A75AFA-5E66-4973-8DE2-CF455DAEC1FA}" dt="2024-08-14T14:13:49.819" v="4097"/>
        <pc:sldMkLst>
          <pc:docMk/>
          <pc:sldMk cId="2889900494" sldId="314"/>
        </pc:sldMkLst>
        <pc:spChg chg="del">
          <ac:chgData name="Chavi B" userId="2b88a06eaa016475" providerId="LiveId" clId="{F0A75AFA-5E66-4973-8DE2-CF455DAEC1FA}" dt="2024-08-14T13:38:26.405" v="3799" actId="700"/>
          <ac:spMkLst>
            <pc:docMk/>
            <pc:sldMk cId="2889900494" sldId="314"/>
            <ac:spMk id="2" creationId="{BF56BD7B-22ED-F110-B474-3D40FDBF30D9}"/>
          </ac:spMkLst>
        </pc:spChg>
        <pc:spChg chg="del mod ord">
          <ac:chgData name="Chavi B" userId="2b88a06eaa016475" providerId="LiveId" clId="{F0A75AFA-5E66-4973-8DE2-CF455DAEC1FA}" dt="2024-08-14T13:38:26.405" v="3799" actId="700"/>
          <ac:spMkLst>
            <pc:docMk/>
            <pc:sldMk cId="2889900494" sldId="314"/>
            <ac:spMk id="3" creationId="{75D0931E-0729-3FEF-2021-65F16ED14A4D}"/>
          </ac:spMkLst>
        </pc:spChg>
        <pc:spChg chg="add del mod ord">
          <ac:chgData name="Chavi B" userId="2b88a06eaa016475" providerId="LiveId" clId="{F0A75AFA-5E66-4973-8DE2-CF455DAEC1FA}" dt="2024-08-14T13:39:27.659" v="3812" actId="478"/>
          <ac:spMkLst>
            <pc:docMk/>
            <pc:sldMk cId="2889900494" sldId="314"/>
            <ac:spMk id="4" creationId="{AEBF4027-E0AE-A1FC-F5F9-79FF27C71E29}"/>
          </ac:spMkLst>
        </pc:spChg>
        <pc:spChg chg="add del mod">
          <ac:chgData name="Chavi B" userId="2b88a06eaa016475" providerId="LiveId" clId="{F0A75AFA-5E66-4973-8DE2-CF455DAEC1FA}" dt="2024-08-14T13:39:30.316" v="3813" actId="478"/>
          <ac:spMkLst>
            <pc:docMk/>
            <pc:sldMk cId="2889900494" sldId="314"/>
            <ac:spMk id="8" creationId="{BD47C8B6-07AD-0088-7AB3-9D100CBCC135}"/>
          </ac:spMkLst>
        </pc:spChg>
        <pc:spChg chg="add del mod ord">
          <ac:chgData name="Chavi B" userId="2b88a06eaa016475" providerId="LiveId" clId="{F0A75AFA-5E66-4973-8DE2-CF455DAEC1FA}" dt="2024-08-14T13:41:10.755" v="3830" actId="478"/>
          <ac:spMkLst>
            <pc:docMk/>
            <pc:sldMk cId="2889900494" sldId="314"/>
            <ac:spMk id="9" creationId="{926F45CA-246F-FDBF-6ECF-7B6499FA06C7}"/>
          </ac:spMkLst>
        </pc:spChg>
        <pc:spChg chg="add mod">
          <ac:chgData name="Chavi B" userId="2b88a06eaa016475" providerId="LiveId" clId="{F0A75AFA-5E66-4973-8DE2-CF455DAEC1FA}" dt="2024-08-14T14:13:49.819" v="4097"/>
          <ac:spMkLst>
            <pc:docMk/>
            <pc:sldMk cId="2889900494" sldId="314"/>
            <ac:spMk id="12" creationId="{3C45F07D-0BFB-AD00-A8B3-E83095B4910E}"/>
          </ac:spMkLst>
        </pc:spChg>
        <pc:picChg chg="add del mod">
          <ac:chgData name="Chavi B" userId="2b88a06eaa016475" providerId="LiveId" clId="{F0A75AFA-5E66-4973-8DE2-CF455DAEC1FA}" dt="2024-08-14T13:42:51.736" v="3843" actId="478"/>
          <ac:picMkLst>
            <pc:docMk/>
            <pc:sldMk cId="2889900494" sldId="314"/>
            <ac:picMk id="6" creationId="{84FE4B45-4263-6C0F-C0EB-BCE7E38F3167}"/>
          </ac:picMkLst>
        </pc:picChg>
        <pc:picChg chg="add mod">
          <ac:chgData name="Chavi B" userId="2b88a06eaa016475" providerId="LiveId" clId="{F0A75AFA-5E66-4973-8DE2-CF455DAEC1FA}" dt="2024-08-14T13:43:35.208" v="3847" actId="1440"/>
          <ac:picMkLst>
            <pc:docMk/>
            <pc:sldMk cId="2889900494" sldId="314"/>
            <ac:picMk id="11" creationId="{1499C806-9164-C04E-F979-10510A540C58}"/>
          </ac:picMkLst>
        </pc:picChg>
      </pc:sldChg>
      <pc:sldChg chg="addSp delSp modSp add mod">
        <pc:chgData name="Chavi B" userId="2b88a06eaa016475" providerId="LiveId" clId="{F0A75AFA-5E66-4973-8DE2-CF455DAEC1FA}" dt="2024-08-14T14:13:53.697" v="4098"/>
        <pc:sldMkLst>
          <pc:docMk/>
          <pc:sldMk cId="2756269469" sldId="315"/>
        </pc:sldMkLst>
        <pc:spChg chg="add mod">
          <ac:chgData name="Chavi B" userId="2b88a06eaa016475" providerId="LiveId" clId="{F0A75AFA-5E66-4973-8DE2-CF455DAEC1FA}" dt="2024-08-14T14:13:53.697" v="4098"/>
          <ac:spMkLst>
            <pc:docMk/>
            <pc:sldMk cId="2756269469" sldId="315"/>
            <ac:spMk id="7" creationId="{48580FC6-0614-581F-C215-B4B9097EEB15}"/>
          </ac:spMkLst>
        </pc:spChg>
        <pc:picChg chg="add mod">
          <ac:chgData name="Chavi B" userId="2b88a06eaa016475" providerId="LiveId" clId="{F0A75AFA-5E66-4973-8DE2-CF455DAEC1FA}" dt="2024-08-14T13:42:38.196" v="3840" actId="1440"/>
          <ac:picMkLst>
            <pc:docMk/>
            <pc:sldMk cId="2756269469" sldId="315"/>
            <ac:picMk id="3" creationId="{10254991-1DF1-43F6-2A06-64DB8D71039C}"/>
          </ac:picMkLst>
        </pc:picChg>
        <pc:picChg chg="add mod">
          <ac:chgData name="Chavi B" userId="2b88a06eaa016475" providerId="LiveId" clId="{F0A75AFA-5E66-4973-8DE2-CF455DAEC1FA}" dt="2024-08-14T13:42:40.163" v="3841" actId="1440"/>
          <ac:picMkLst>
            <pc:docMk/>
            <pc:sldMk cId="2756269469" sldId="315"/>
            <ac:picMk id="5" creationId="{2D520824-4FE2-2F05-C7D9-242EB325A35B}"/>
          </ac:picMkLst>
        </pc:picChg>
        <pc:picChg chg="del">
          <ac:chgData name="Chavi B" userId="2b88a06eaa016475" providerId="LiveId" clId="{F0A75AFA-5E66-4973-8DE2-CF455DAEC1FA}" dt="2024-08-14T13:39:38.504" v="3815" actId="478"/>
          <ac:picMkLst>
            <pc:docMk/>
            <pc:sldMk cId="2756269469" sldId="315"/>
            <ac:picMk id="6" creationId="{84FE4B45-4263-6C0F-C0EB-BCE7E38F3167}"/>
          </ac:picMkLst>
        </pc:picChg>
      </pc:sldChg>
      <pc:sldChg chg="addSp delSp modSp new mod">
        <pc:chgData name="Chavi B" userId="2b88a06eaa016475" providerId="LiveId" clId="{F0A75AFA-5E66-4973-8DE2-CF455DAEC1FA}" dt="2024-08-14T14:13:58.166" v="4099"/>
        <pc:sldMkLst>
          <pc:docMk/>
          <pc:sldMk cId="4406188" sldId="316"/>
        </pc:sldMkLst>
        <pc:spChg chg="del">
          <ac:chgData name="Chavi B" userId="2b88a06eaa016475" providerId="LiveId" clId="{F0A75AFA-5E66-4973-8DE2-CF455DAEC1FA}" dt="2024-08-14T13:40:54.059" v="3825" actId="478"/>
          <ac:spMkLst>
            <pc:docMk/>
            <pc:sldMk cId="4406188" sldId="316"/>
            <ac:spMk id="2" creationId="{FF760482-4C5F-636A-1478-60AEC1943863}"/>
          </ac:spMkLst>
        </pc:spChg>
        <pc:spChg chg="del">
          <ac:chgData name="Chavi B" userId="2b88a06eaa016475" providerId="LiveId" clId="{F0A75AFA-5E66-4973-8DE2-CF455DAEC1FA}" dt="2024-08-14T13:40:55.189" v="3826" actId="478"/>
          <ac:spMkLst>
            <pc:docMk/>
            <pc:sldMk cId="4406188" sldId="316"/>
            <ac:spMk id="3" creationId="{34A09494-EE24-13E8-B55D-635178B4BD62}"/>
          </ac:spMkLst>
        </pc:spChg>
        <pc:spChg chg="del">
          <ac:chgData name="Chavi B" userId="2b88a06eaa016475" providerId="LiveId" clId="{F0A75AFA-5E66-4973-8DE2-CF455DAEC1FA}" dt="2024-08-14T13:40:56.994" v="3827" actId="478"/>
          <ac:spMkLst>
            <pc:docMk/>
            <pc:sldMk cId="4406188" sldId="316"/>
            <ac:spMk id="4" creationId="{49A316EC-6BB2-07E0-1A5D-B03954292B3B}"/>
          </ac:spMkLst>
        </pc:spChg>
        <pc:spChg chg="del">
          <ac:chgData name="Chavi B" userId="2b88a06eaa016475" providerId="LiveId" clId="{F0A75AFA-5E66-4973-8DE2-CF455DAEC1FA}" dt="2024-08-14T13:40:58.004" v="3828" actId="478"/>
          <ac:spMkLst>
            <pc:docMk/>
            <pc:sldMk cId="4406188" sldId="316"/>
            <ac:spMk id="5" creationId="{31147ADA-0EF7-06DE-F731-3B3BC5DA3368}"/>
          </ac:spMkLst>
        </pc:spChg>
        <pc:spChg chg="add mod">
          <ac:chgData name="Chavi B" userId="2b88a06eaa016475" providerId="LiveId" clId="{F0A75AFA-5E66-4973-8DE2-CF455DAEC1FA}" dt="2024-08-14T14:13:58.166" v="4099"/>
          <ac:spMkLst>
            <pc:docMk/>
            <pc:sldMk cId="4406188" sldId="316"/>
            <ac:spMk id="10" creationId="{2A2A9482-E3EA-BA16-5B8A-20FFE7C3F490}"/>
          </ac:spMkLst>
        </pc:spChg>
        <pc:picChg chg="add mod">
          <ac:chgData name="Chavi B" userId="2b88a06eaa016475" providerId="LiveId" clId="{F0A75AFA-5E66-4973-8DE2-CF455DAEC1FA}" dt="2024-08-14T13:42:30.720" v="3839" actId="1440"/>
          <ac:picMkLst>
            <pc:docMk/>
            <pc:sldMk cId="4406188" sldId="316"/>
            <ac:picMk id="7" creationId="{5D7B6E42-D930-59F2-2E91-D51BBD50AD59}"/>
          </ac:picMkLst>
        </pc:picChg>
        <pc:picChg chg="add mod">
          <ac:chgData name="Chavi B" userId="2b88a06eaa016475" providerId="LiveId" clId="{F0A75AFA-5E66-4973-8DE2-CF455DAEC1FA}" dt="2024-08-14T13:42:26.779" v="3838" actId="1440"/>
          <ac:picMkLst>
            <pc:docMk/>
            <pc:sldMk cId="4406188" sldId="316"/>
            <ac:picMk id="9" creationId="{7CAA2B98-1C81-A16C-B770-B891D2B17DC1}"/>
          </ac:picMkLst>
        </pc:picChg>
      </pc:sldChg>
      <pc:sldChg chg="addSp delSp modSp new mod">
        <pc:chgData name="Chavi B" userId="2b88a06eaa016475" providerId="LiveId" clId="{F0A75AFA-5E66-4973-8DE2-CF455DAEC1FA}" dt="2024-08-14T14:13:44.545" v="4096"/>
        <pc:sldMkLst>
          <pc:docMk/>
          <pc:sldMk cId="3974898533" sldId="317"/>
        </pc:sldMkLst>
        <pc:spChg chg="del">
          <ac:chgData name="Chavi B" userId="2b88a06eaa016475" providerId="LiveId" clId="{F0A75AFA-5E66-4973-8DE2-CF455DAEC1FA}" dt="2024-08-14T13:43:52.596" v="3851" actId="478"/>
          <ac:spMkLst>
            <pc:docMk/>
            <pc:sldMk cId="3974898533" sldId="317"/>
            <ac:spMk id="2" creationId="{0A22B2BE-8D65-DE95-5BCE-FF824AE57679}"/>
          </ac:spMkLst>
        </pc:spChg>
        <pc:spChg chg="del">
          <ac:chgData name="Chavi B" userId="2b88a06eaa016475" providerId="LiveId" clId="{F0A75AFA-5E66-4973-8DE2-CF455DAEC1FA}" dt="2024-08-14T13:43:51.597" v="3850" actId="478"/>
          <ac:spMkLst>
            <pc:docMk/>
            <pc:sldMk cId="3974898533" sldId="317"/>
            <ac:spMk id="3" creationId="{EC5F9F53-A0B5-70C4-2D1B-8652C3494F83}"/>
          </ac:spMkLst>
        </pc:spChg>
        <pc:spChg chg="del">
          <ac:chgData name="Chavi B" userId="2b88a06eaa016475" providerId="LiveId" clId="{F0A75AFA-5E66-4973-8DE2-CF455DAEC1FA}" dt="2024-08-14T13:43:53.963" v="3852" actId="478"/>
          <ac:spMkLst>
            <pc:docMk/>
            <pc:sldMk cId="3974898533" sldId="317"/>
            <ac:spMk id="4" creationId="{A6F212BC-1197-83C5-FF8D-2A2C486C47CD}"/>
          </ac:spMkLst>
        </pc:spChg>
        <pc:spChg chg="del">
          <ac:chgData name="Chavi B" userId="2b88a06eaa016475" providerId="LiveId" clId="{F0A75AFA-5E66-4973-8DE2-CF455DAEC1FA}" dt="2024-08-14T13:43:50.364" v="3849" actId="478"/>
          <ac:spMkLst>
            <pc:docMk/>
            <pc:sldMk cId="3974898533" sldId="317"/>
            <ac:spMk id="5" creationId="{3B02E149-65ED-4530-F77E-6E553500983C}"/>
          </ac:spMkLst>
        </pc:spChg>
        <pc:spChg chg="add mod">
          <ac:chgData name="Chavi B" userId="2b88a06eaa016475" providerId="LiveId" clId="{F0A75AFA-5E66-4973-8DE2-CF455DAEC1FA}" dt="2024-08-14T14:13:44.545" v="4096"/>
          <ac:spMkLst>
            <pc:docMk/>
            <pc:sldMk cId="3974898533" sldId="317"/>
            <ac:spMk id="8" creationId="{C0032041-50C2-B615-7215-0BF4BD30D75F}"/>
          </ac:spMkLst>
        </pc:spChg>
        <pc:picChg chg="add mod">
          <ac:chgData name="Chavi B" userId="2b88a06eaa016475" providerId="LiveId" clId="{F0A75AFA-5E66-4973-8DE2-CF455DAEC1FA}" dt="2024-08-14T13:44:40.012" v="3855" actId="1440"/>
          <ac:picMkLst>
            <pc:docMk/>
            <pc:sldMk cId="3974898533" sldId="317"/>
            <ac:picMk id="7" creationId="{9B31A727-C1DE-4199-AC36-1AFF20F4FA99}"/>
          </ac:picMkLst>
        </pc:picChg>
      </pc:sldChg>
      <pc:sldChg chg="addSp delSp modSp new mod">
        <pc:chgData name="Chavi B" userId="2b88a06eaa016475" providerId="LiveId" clId="{F0A75AFA-5E66-4973-8DE2-CF455DAEC1FA}" dt="2024-08-14T13:45:30.479" v="3866" actId="1440"/>
        <pc:sldMkLst>
          <pc:docMk/>
          <pc:sldMk cId="2999156675" sldId="318"/>
        </pc:sldMkLst>
        <pc:spChg chg="del">
          <ac:chgData name="Chavi B" userId="2b88a06eaa016475" providerId="LiveId" clId="{F0A75AFA-5E66-4973-8DE2-CF455DAEC1FA}" dt="2024-08-14T13:45:17.820" v="3859" actId="478"/>
          <ac:spMkLst>
            <pc:docMk/>
            <pc:sldMk cId="2999156675" sldId="318"/>
            <ac:spMk id="2" creationId="{14100FBC-0FAF-CAD0-948D-61A3AC0F10EA}"/>
          </ac:spMkLst>
        </pc:spChg>
        <pc:spChg chg="del">
          <ac:chgData name="Chavi B" userId="2b88a06eaa016475" providerId="LiveId" clId="{F0A75AFA-5E66-4973-8DE2-CF455DAEC1FA}" dt="2024-08-14T13:45:21.004" v="3861" actId="478"/>
          <ac:spMkLst>
            <pc:docMk/>
            <pc:sldMk cId="2999156675" sldId="318"/>
            <ac:spMk id="3" creationId="{239C5E46-B12E-4F6F-2A7B-C54A98C17A55}"/>
          </ac:spMkLst>
        </pc:spChg>
        <pc:spChg chg="del">
          <ac:chgData name="Chavi B" userId="2b88a06eaa016475" providerId="LiveId" clId="{F0A75AFA-5E66-4973-8DE2-CF455DAEC1FA}" dt="2024-08-14T13:45:15.714" v="3858" actId="478"/>
          <ac:spMkLst>
            <pc:docMk/>
            <pc:sldMk cId="2999156675" sldId="318"/>
            <ac:spMk id="5" creationId="{DC7D743C-BAF4-75DE-7C5D-6F83E4EE38BA}"/>
          </ac:spMkLst>
        </pc:spChg>
        <pc:picChg chg="add mod">
          <ac:chgData name="Chavi B" userId="2b88a06eaa016475" providerId="LiveId" clId="{F0A75AFA-5E66-4973-8DE2-CF455DAEC1FA}" dt="2024-08-14T13:45:30.479" v="3866" actId="1440"/>
          <ac:picMkLst>
            <pc:docMk/>
            <pc:sldMk cId="2999156675" sldId="318"/>
            <ac:picMk id="7" creationId="{3C723FC7-0197-3F44-E83E-7FD9F270A590}"/>
          </ac:picMkLst>
        </pc:picChg>
      </pc:sldChg>
      <pc:sldChg chg="addSp delSp modSp new mod">
        <pc:chgData name="Chavi B" userId="2b88a06eaa016475" providerId="LiveId" clId="{F0A75AFA-5E66-4973-8DE2-CF455DAEC1FA}" dt="2024-08-14T14:13:38.120" v="4095"/>
        <pc:sldMkLst>
          <pc:docMk/>
          <pc:sldMk cId="2726133158" sldId="319"/>
        </pc:sldMkLst>
        <pc:spChg chg="del">
          <ac:chgData name="Chavi B" userId="2b88a06eaa016475" providerId="LiveId" clId="{F0A75AFA-5E66-4973-8DE2-CF455DAEC1FA}" dt="2024-08-14T13:46:26.484" v="3868" actId="478"/>
          <ac:spMkLst>
            <pc:docMk/>
            <pc:sldMk cId="2726133158" sldId="319"/>
            <ac:spMk id="2" creationId="{B38933F9-77BA-9A6D-6541-29BB69C2A42D}"/>
          </ac:spMkLst>
        </pc:spChg>
        <pc:spChg chg="del mod">
          <ac:chgData name="Chavi B" userId="2b88a06eaa016475" providerId="LiveId" clId="{F0A75AFA-5E66-4973-8DE2-CF455DAEC1FA}" dt="2024-08-14T13:46:29.758" v="3870" actId="478"/>
          <ac:spMkLst>
            <pc:docMk/>
            <pc:sldMk cId="2726133158" sldId="319"/>
            <ac:spMk id="3" creationId="{85C9C566-D616-DEFE-8F51-A15835564E9B}"/>
          </ac:spMkLst>
        </pc:spChg>
        <pc:spChg chg="del">
          <ac:chgData name="Chavi B" userId="2b88a06eaa016475" providerId="LiveId" clId="{F0A75AFA-5E66-4973-8DE2-CF455DAEC1FA}" dt="2024-08-14T13:46:33.788" v="3872" actId="478"/>
          <ac:spMkLst>
            <pc:docMk/>
            <pc:sldMk cId="2726133158" sldId="319"/>
            <ac:spMk id="4" creationId="{0383B0E9-75D2-CBD6-ABF2-7BA6415AE8A3}"/>
          </ac:spMkLst>
        </pc:spChg>
        <pc:spChg chg="del">
          <ac:chgData name="Chavi B" userId="2b88a06eaa016475" providerId="LiveId" clId="{F0A75AFA-5E66-4973-8DE2-CF455DAEC1FA}" dt="2024-08-14T13:46:32.139" v="3871" actId="478"/>
          <ac:spMkLst>
            <pc:docMk/>
            <pc:sldMk cId="2726133158" sldId="319"/>
            <ac:spMk id="5" creationId="{73EA0C4E-2A61-2ED4-636B-90F42C209534}"/>
          </ac:spMkLst>
        </pc:spChg>
        <pc:spChg chg="add mod">
          <ac:chgData name="Chavi B" userId="2b88a06eaa016475" providerId="LiveId" clId="{F0A75AFA-5E66-4973-8DE2-CF455DAEC1FA}" dt="2024-08-14T14:13:38.120" v="4095"/>
          <ac:spMkLst>
            <pc:docMk/>
            <pc:sldMk cId="2726133158" sldId="319"/>
            <ac:spMk id="8" creationId="{1135FDB5-831A-F470-F7FC-565A52452276}"/>
          </ac:spMkLst>
        </pc:spChg>
        <pc:picChg chg="add mod">
          <ac:chgData name="Chavi B" userId="2b88a06eaa016475" providerId="LiveId" clId="{F0A75AFA-5E66-4973-8DE2-CF455DAEC1FA}" dt="2024-08-14T13:46:45.191" v="3876" actId="1440"/>
          <ac:picMkLst>
            <pc:docMk/>
            <pc:sldMk cId="2726133158" sldId="319"/>
            <ac:picMk id="7" creationId="{BFF59BBA-092F-71B1-EE70-EBBBF08817DE}"/>
          </ac:picMkLst>
        </pc:picChg>
      </pc:sldChg>
      <pc:sldChg chg="addSp delSp modSp new mod">
        <pc:chgData name="Chavi B" userId="2b88a06eaa016475" providerId="LiveId" clId="{F0A75AFA-5E66-4973-8DE2-CF455DAEC1FA}" dt="2024-08-14T14:13:34.560" v="4094"/>
        <pc:sldMkLst>
          <pc:docMk/>
          <pc:sldMk cId="1909691799" sldId="320"/>
        </pc:sldMkLst>
        <pc:spChg chg="del mod">
          <ac:chgData name="Chavi B" userId="2b88a06eaa016475" providerId="LiveId" clId="{F0A75AFA-5E66-4973-8DE2-CF455DAEC1FA}" dt="2024-08-14T13:50:40.103" v="3879" actId="478"/>
          <ac:spMkLst>
            <pc:docMk/>
            <pc:sldMk cId="1909691799" sldId="320"/>
            <ac:spMk id="2" creationId="{A8EDD23C-EFC4-3985-D92C-D1F0950FE905}"/>
          </ac:spMkLst>
        </pc:spChg>
        <pc:spChg chg="del">
          <ac:chgData name="Chavi B" userId="2b88a06eaa016475" providerId="LiveId" clId="{F0A75AFA-5E66-4973-8DE2-CF455DAEC1FA}" dt="2024-08-14T13:50:41.620" v="3880" actId="478"/>
          <ac:spMkLst>
            <pc:docMk/>
            <pc:sldMk cId="1909691799" sldId="320"/>
            <ac:spMk id="3" creationId="{DA0414B3-B5F5-50BD-1102-0BB70D044849}"/>
          </ac:spMkLst>
        </pc:spChg>
        <pc:spChg chg="del">
          <ac:chgData name="Chavi B" userId="2b88a06eaa016475" providerId="LiveId" clId="{F0A75AFA-5E66-4973-8DE2-CF455DAEC1FA}" dt="2024-08-14T13:50:45.722" v="3882" actId="478"/>
          <ac:spMkLst>
            <pc:docMk/>
            <pc:sldMk cId="1909691799" sldId="320"/>
            <ac:spMk id="4" creationId="{90B696F2-F8B8-73D2-1BAC-89C0F16C3F6E}"/>
          </ac:spMkLst>
        </pc:spChg>
        <pc:spChg chg="del">
          <ac:chgData name="Chavi B" userId="2b88a06eaa016475" providerId="LiveId" clId="{F0A75AFA-5E66-4973-8DE2-CF455DAEC1FA}" dt="2024-08-14T13:50:43.197" v="3881" actId="478"/>
          <ac:spMkLst>
            <pc:docMk/>
            <pc:sldMk cId="1909691799" sldId="320"/>
            <ac:spMk id="5" creationId="{8EE802DD-6AC9-A0FE-0429-974F7845DBF5}"/>
          </ac:spMkLst>
        </pc:spChg>
        <pc:spChg chg="add mod">
          <ac:chgData name="Chavi B" userId="2b88a06eaa016475" providerId="LiveId" clId="{F0A75AFA-5E66-4973-8DE2-CF455DAEC1FA}" dt="2024-08-14T14:13:34.560" v="4094"/>
          <ac:spMkLst>
            <pc:docMk/>
            <pc:sldMk cId="1909691799" sldId="320"/>
            <ac:spMk id="8" creationId="{CBEDFD72-7F46-ACFA-7CFD-3A8E076AE5F5}"/>
          </ac:spMkLst>
        </pc:spChg>
        <pc:picChg chg="add mod">
          <ac:chgData name="Chavi B" userId="2b88a06eaa016475" providerId="LiveId" clId="{F0A75AFA-5E66-4973-8DE2-CF455DAEC1FA}" dt="2024-08-14T13:51:19.223" v="3886" actId="1440"/>
          <ac:picMkLst>
            <pc:docMk/>
            <pc:sldMk cId="1909691799" sldId="320"/>
            <ac:picMk id="7" creationId="{DCD38F6C-43E1-409E-E4C5-87753E092CBA}"/>
          </ac:picMkLst>
        </pc:picChg>
      </pc:sldChg>
      <pc:sldChg chg="addSp delSp modSp new mod">
        <pc:chgData name="Chavi B" userId="2b88a06eaa016475" providerId="LiveId" clId="{F0A75AFA-5E66-4973-8DE2-CF455DAEC1FA}" dt="2024-08-14T13:52:00.611" v="3894" actId="478"/>
        <pc:sldMkLst>
          <pc:docMk/>
          <pc:sldMk cId="3417916760" sldId="321"/>
        </pc:sldMkLst>
        <pc:spChg chg="del">
          <ac:chgData name="Chavi B" userId="2b88a06eaa016475" providerId="LiveId" clId="{F0A75AFA-5E66-4973-8DE2-CF455DAEC1FA}" dt="2024-08-14T13:51:57.916" v="3892" actId="478"/>
          <ac:spMkLst>
            <pc:docMk/>
            <pc:sldMk cId="3417916760" sldId="321"/>
            <ac:spMk id="2" creationId="{E64F7C58-A987-EB93-6835-20B34ABFBFA2}"/>
          </ac:spMkLst>
        </pc:spChg>
        <pc:spChg chg="del">
          <ac:chgData name="Chavi B" userId="2b88a06eaa016475" providerId="LiveId" clId="{F0A75AFA-5E66-4973-8DE2-CF455DAEC1FA}" dt="2024-08-14T13:51:59.183" v="3893" actId="478"/>
          <ac:spMkLst>
            <pc:docMk/>
            <pc:sldMk cId="3417916760" sldId="321"/>
            <ac:spMk id="3" creationId="{760C8B64-0064-2A26-E28C-F3E59BD9B235}"/>
          </ac:spMkLst>
        </pc:spChg>
        <pc:spChg chg="del">
          <ac:chgData name="Chavi B" userId="2b88a06eaa016475" providerId="LiveId" clId="{F0A75AFA-5E66-4973-8DE2-CF455DAEC1FA}" dt="2024-08-14T13:52:00.611" v="3894" actId="478"/>
          <ac:spMkLst>
            <pc:docMk/>
            <pc:sldMk cId="3417916760" sldId="321"/>
            <ac:spMk id="5" creationId="{B0F6E6A9-8B9F-FB43-4971-B14DB94CFF5F}"/>
          </ac:spMkLst>
        </pc:spChg>
        <pc:picChg chg="add mod">
          <ac:chgData name="Chavi B" userId="2b88a06eaa016475" providerId="LiveId" clId="{F0A75AFA-5E66-4973-8DE2-CF455DAEC1FA}" dt="2024-08-14T13:51:56.290" v="3891" actId="1440"/>
          <ac:picMkLst>
            <pc:docMk/>
            <pc:sldMk cId="3417916760" sldId="321"/>
            <ac:picMk id="7" creationId="{584363C3-0E2A-5C8E-E687-E4C315F2F266}"/>
          </ac:picMkLst>
        </pc:picChg>
      </pc:sldChg>
      <pc:sldChg chg="addSp delSp modSp new mod">
        <pc:chgData name="Chavi B" userId="2b88a06eaa016475" providerId="LiveId" clId="{F0A75AFA-5E66-4973-8DE2-CF455DAEC1FA}" dt="2024-08-14T13:53:38.130" v="3908" actId="1440"/>
        <pc:sldMkLst>
          <pc:docMk/>
          <pc:sldMk cId="1735026733" sldId="322"/>
        </pc:sldMkLst>
        <pc:spChg chg="del">
          <ac:chgData name="Chavi B" userId="2b88a06eaa016475" providerId="LiveId" clId="{F0A75AFA-5E66-4973-8DE2-CF455DAEC1FA}" dt="2024-08-14T13:52:39.028" v="3896" actId="478"/>
          <ac:spMkLst>
            <pc:docMk/>
            <pc:sldMk cId="1735026733" sldId="322"/>
            <ac:spMk id="2" creationId="{3C54C2BC-7FD3-5146-14B2-F4D3FB6A7850}"/>
          </ac:spMkLst>
        </pc:spChg>
        <pc:spChg chg="del">
          <ac:chgData name="Chavi B" userId="2b88a06eaa016475" providerId="LiveId" clId="{F0A75AFA-5E66-4973-8DE2-CF455DAEC1FA}" dt="2024-08-14T13:52:48.760" v="3897" actId="478"/>
          <ac:spMkLst>
            <pc:docMk/>
            <pc:sldMk cId="1735026733" sldId="322"/>
            <ac:spMk id="3" creationId="{3123C5BE-5038-FD19-F6AE-E0EE939A7C31}"/>
          </ac:spMkLst>
        </pc:spChg>
        <pc:spChg chg="del">
          <ac:chgData name="Chavi B" userId="2b88a06eaa016475" providerId="LiveId" clId="{F0A75AFA-5E66-4973-8DE2-CF455DAEC1FA}" dt="2024-08-14T13:52:50.779" v="3898" actId="478"/>
          <ac:spMkLst>
            <pc:docMk/>
            <pc:sldMk cId="1735026733" sldId="322"/>
            <ac:spMk id="5" creationId="{7CD67394-FFF9-8FB5-6D5C-51BEF100EC3B}"/>
          </ac:spMkLst>
        </pc:spChg>
        <pc:picChg chg="add mod">
          <ac:chgData name="Chavi B" userId="2b88a06eaa016475" providerId="LiveId" clId="{F0A75AFA-5E66-4973-8DE2-CF455DAEC1FA}" dt="2024-08-14T13:53:01.259" v="3902" actId="1440"/>
          <ac:picMkLst>
            <pc:docMk/>
            <pc:sldMk cId="1735026733" sldId="322"/>
            <ac:picMk id="7" creationId="{DF65F860-8232-2077-9E51-3C723EC573A6}"/>
          </ac:picMkLst>
        </pc:picChg>
        <pc:picChg chg="add mod">
          <ac:chgData name="Chavi B" userId="2b88a06eaa016475" providerId="LiveId" clId="{F0A75AFA-5E66-4973-8DE2-CF455DAEC1FA}" dt="2024-08-14T13:53:38.130" v="3908" actId="1440"/>
          <ac:picMkLst>
            <pc:docMk/>
            <pc:sldMk cId="1735026733" sldId="322"/>
            <ac:picMk id="9" creationId="{C109125C-4775-E521-4BD8-051F8734782F}"/>
          </ac:picMkLst>
        </pc:picChg>
      </pc:sldChg>
      <pc:sldChg chg="addSp delSp modSp new mod">
        <pc:chgData name="Chavi B" userId="2b88a06eaa016475" providerId="LiveId" clId="{F0A75AFA-5E66-4973-8DE2-CF455DAEC1FA}" dt="2024-08-14T14:13:21.187" v="4093" actId="1076"/>
        <pc:sldMkLst>
          <pc:docMk/>
          <pc:sldMk cId="911065129" sldId="323"/>
        </pc:sldMkLst>
        <pc:spChg chg="del mod">
          <ac:chgData name="Chavi B" userId="2b88a06eaa016475" providerId="LiveId" clId="{F0A75AFA-5E66-4973-8DE2-CF455DAEC1FA}" dt="2024-08-14T13:53:55.840" v="3911" actId="478"/>
          <ac:spMkLst>
            <pc:docMk/>
            <pc:sldMk cId="911065129" sldId="323"/>
            <ac:spMk id="2" creationId="{80AB305D-87B4-76E9-D02F-C3B4B025D885}"/>
          </ac:spMkLst>
        </pc:spChg>
        <pc:spChg chg="del">
          <ac:chgData name="Chavi B" userId="2b88a06eaa016475" providerId="LiveId" clId="{F0A75AFA-5E66-4973-8DE2-CF455DAEC1FA}" dt="2024-08-14T13:53:56.789" v="3912" actId="478"/>
          <ac:spMkLst>
            <pc:docMk/>
            <pc:sldMk cId="911065129" sldId="323"/>
            <ac:spMk id="3" creationId="{F17E754B-29A2-E9AB-2AA5-A203C043B80B}"/>
          </ac:spMkLst>
        </pc:spChg>
        <pc:spChg chg="del">
          <ac:chgData name="Chavi B" userId="2b88a06eaa016475" providerId="LiveId" clId="{F0A75AFA-5E66-4973-8DE2-CF455DAEC1FA}" dt="2024-08-14T13:53:58.955" v="3913" actId="478"/>
          <ac:spMkLst>
            <pc:docMk/>
            <pc:sldMk cId="911065129" sldId="323"/>
            <ac:spMk id="5" creationId="{BFF517C2-ADD6-C278-442B-4E163E5007AC}"/>
          </ac:spMkLst>
        </pc:spChg>
        <pc:picChg chg="add mod">
          <ac:chgData name="Chavi B" userId="2b88a06eaa016475" providerId="LiveId" clId="{F0A75AFA-5E66-4973-8DE2-CF455DAEC1FA}" dt="2024-08-14T13:55:19.756" v="3924" actId="14100"/>
          <ac:picMkLst>
            <pc:docMk/>
            <pc:sldMk cId="911065129" sldId="323"/>
            <ac:picMk id="7" creationId="{7950854B-BC4D-C966-3986-451B743AD91D}"/>
          </ac:picMkLst>
        </pc:picChg>
        <pc:picChg chg="add mod">
          <ac:chgData name="Chavi B" userId="2b88a06eaa016475" providerId="LiveId" clId="{F0A75AFA-5E66-4973-8DE2-CF455DAEC1FA}" dt="2024-08-14T14:13:21.187" v="4093" actId="1076"/>
          <ac:picMkLst>
            <pc:docMk/>
            <pc:sldMk cId="911065129" sldId="323"/>
            <ac:picMk id="9" creationId="{F13FF82C-33A3-92E3-FFE8-C34F5EF70E85}"/>
          </ac:picMkLst>
        </pc:picChg>
      </pc:sldChg>
      <pc:sldChg chg="addSp delSp modSp new mod">
        <pc:chgData name="Chavi B" userId="2b88a06eaa016475" providerId="LiveId" clId="{F0A75AFA-5E66-4973-8DE2-CF455DAEC1FA}" dt="2024-08-14T14:13:17.088" v="4092" actId="1076"/>
        <pc:sldMkLst>
          <pc:docMk/>
          <pc:sldMk cId="3702953225" sldId="324"/>
        </pc:sldMkLst>
        <pc:spChg chg="del mod">
          <ac:chgData name="Chavi B" userId="2b88a06eaa016475" providerId="LiveId" clId="{F0A75AFA-5E66-4973-8DE2-CF455DAEC1FA}" dt="2024-08-14T13:55:40.876" v="3931" actId="478"/>
          <ac:spMkLst>
            <pc:docMk/>
            <pc:sldMk cId="3702953225" sldId="324"/>
            <ac:spMk id="2" creationId="{9486B6CF-2CBA-D8E1-B680-AA1A2F0C0381}"/>
          </ac:spMkLst>
        </pc:spChg>
        <pc:spChg chg="del">
          <ac:chgData name="Chavi B" userId="2b88a06eaa016475" providerId="LiveId" clId="{F0A75AFA-5E66-4973-8DE2-CF455DAEC1FA}" dt="2024-08-14T13:55:43.012" v="3932" actId="478"/>
          <ac:spMkLst>
            <pc:docMk/>
            <pc:sldMk cId="3702953225" sldId="324"/>
            <ac:spMk id="3" creationId="{CCAD2486-B4BA-F388-CE5A-8E8776856BB9}"/>
          </ac:spMkLst>
        </pc:spChg>
        <pc:spChg chg="del">
          <ac:chgData name="Chavi B" userId="2b88a06eaa016475" providerId="LiveId" clId="{F0A75AFA-5E66-4973-8DE2-CF455DAEC1FA}" dt="2024-08-14T13:55:44.253" v="3933" actId="478"/>
          <ac:spMkLst>
            <pc:docMk/>
            <pc:sldMk cId="3702953225" sldId="324"/>
            <ac:spMk id="5" creationId="{5CBDEFB3-9766-E729-E706-D2955A5A8B9A}"/>
          </ac:spMkLst>
        </pc:spChg>
        <pc:picChg chg="add mod">
          <ac:chgData name="Chavi B" userId="2b88a06eaa016475" providerId="LiveId" clId="{F0A75AFA-5E66-4973-8DE2-CF455DAEC1FA}" dt="2024-08-14T13:56:15.418" v="3939" actId="1440"/>
          <ac:picMkLst>
            <pc:docMk/>
            <pc:sldMk cId="3702953225" sldId="324"/>
            <ac:picMk id="7" creationId="{AACE0E37-BDFE-AA74-839F-ED4A6DE58F6D}"/>
          </ac:picMkLst>
        </pc:picChg>
        <pc:picChg chg="add mod">
          <ac:chgData name="Chavi B" userId="2b88a06eaa016475" providerId="LiveId" clId="{F0A75AFA-5E66-4973-8DE2-CF455DAEC1FA}" dt="2024-08-14T14:13:17.088" v="4092" actId="1076"/>
          <ac:picMkLst>
            <pc:docMk/>
            <pc:sldMk cId="3702953225" sldId="324"/>
            <ac:picMk id="9" creationId="{736EEDCD-7505-15CF-F824-418A69E467E5}"/>
          </ac:picMkLst>
        </pc:picChg>
      </pc:sldChg>
      <pc:sldChg chg="addSp delSp modSp new mod">
        <pc:chgData name="Chavi B" userId="2b88a06eaa016475" providerId="LiveId" clId="{F0A75AFA-5E66-4973-8DE2-CF455DAEC1FA}" dt="2024-08-14T14:00:32.188" v="3964" actId="1076"/>
        <pc:sldMkLst>
          <pc:docMk/>
          <pc:sldMk cId="69106487" sldId="325"/>
        </pc:sldMkLst>
        <pc:spChg chg="del">
          <ac:chgData name="Chavi B" userId="2b88a06eaa016475" providerId="LiveId" clId="{F0A75AFA-5E66-4973-8DE2-CF455DAEC1FA}" dt="2024-08-14T13:59:27.467" v="3952" actId="478"/>
          <ac:spMkLst>
            <pc:docMk/>
            <pc:sldMk cId="69106487" sldId="325"/>
            <ac:spMk id="2" creationId="{921F53A5-F11E-4BE8-2F32-A47E9598BA24}"/>
          </ac:spMkLst>
        </pc:spChg>
        <pc:spChg chg="del mod">
          <ac:chgData name="Chavi B" userId="2b88a06eaa016475" providerId="LiveId" clId="{F0A75AFA-5E66-4973-8DE2-CF455DAEC1FA}" dt="2024-08-14T13:59:29.347" v="3954" actId="478"/>
          <ac:spMkLst>
            <pc:docMk/>
            <pc:sldMk cId="69106487" sldId="325"/>
            <ac:spMk id="3" creationId="{AB7BCDE4-2A04-A821-3E09-62D8C3522CB3}"/>
          </ac:spMkLst>
        </pc:spChg>
        <pc:spChg chg="del">
          <ac:chgData name="Chavi B" userId="2b88a06eaa016475" providerId="LiveId" clId="{F0A75AFA-5E66-4973-8DE2-CF455DAEC1FA}" dt="2024-08-14T13:59:31.698" v="3955" actId="478"/>
          <ac:spMkLst>
            <pc:docMk/>
            <pc:sldMk cId="69106487" sldId="325"/>
            <ac:spMk id="5" creationId="{20F895F2-E7BD-C788-B5E3-042142FA6D45}"/>
          </ac:spMkLst>
        </pc:spChg>
        <pc:picChg chg="add mod">
          <ac:chgData name="Chavi B" userId="2b88a06eaa016475" providerId="LiveId" clId="{F0A75AFA-5E66-4973-8DE2-CF455DAEC1FA}" dt="2024-08-14T14:00:00.992" v="3959" actId="1440"/>
          <ac:picMkLst>
            <pc:docMk/>
            <pc:sldMk cId="69106487" sldId="325"/>
            <ac:picMk id="7" creationId="{87DD47C8-6185-57CF-CB98-15A2A82A651A}"/>
          </ac:picMkLst>
        </pc:picChg>
        <pc:picChg chg="add mod">
          <ac:chgData name="Chavi B" userId="2b88a06eaa016475" providerId="LiveId" clId="{F0A75AFA-5E66-4973-8DE2-CF455DAEC1FA}" dt="2024-08-14T14:00:32.188" v="3964" actId="1076"/>
          <ac:picMkLst>
            <pc:docMk/>
            <pc:sldMk cId="69106487" sldId="325"/>
            <ac:picMk id="9" creationId="{A0528D22-75BB-FBDD-D5A7-762FD4B22A48}"/>
          </ac:picMkLst>
        </pc:picChg>
      </pc:sldChg>
      <pc:sldChg chg="addSp delSp modSp new mod">
        <pc:chgData name="Chavi B" userId="2b88a06eaa016475" providerId="LiveId" clId="{F0A75AFA-5E66-4973-8DE2-CF455DAEC1FA}" dt="2024-08-14T14:01:34.833" v="3979" actId="1440"/>
        <pc:sldMkLst>
          <pc:docMk/>
          <pc:sldMk cId="956561309" sldId="326"/>
        </pc:sldMkLst>
        <pc:spChg chg="del">
          <ac:chgData name="Chavi B" userId="2b88a06eaa016475" providerId="LiveId" clId="{F0A75AFA-5E66-4973-8DE2-CF455DAEC1FA}" dt="2024-08-14T14:01:04.293" v="3970" actId="478"/>
          <ac:spMkLst>
            <pc:docMk/>
            <pc:sldMk cId="956561309" sldId="326"/>
            <ac:spMk id="2" creationId="{A2D7092C-A466-354F-8ABE-36981C0E7499}"/>
          </ac:spMkLst>
        </pc:spChg>
        <pc:spChg chg="del">
          <ac:chgData name="Chavi B" userId="2b88a06eaa016475" providerId="LiveId" clId="{F0A75AFA-5E66-4973-8DE2-CF455DAEC1FA}" dt="2024-08-14T14:01:06.213" v="3971" actId="478"/>
          <ac:spMkLst>
            <pc:docMk/>
            <pc:sldMk cId="956561309" sldId="326"/>
            <ac:spMk id="3" creationId="{50DB1014-BB0B-AEF9-1B56-AE158FEF93A5}"/>
          </ac:spMkLst>
        </pc:spChg>
        <pc:spChg chg="del">
          <ac:chgData name="Chavi B" userId="2b88a06eaa016475" providerId="LiveId" clId="{F0A75AFA-5E66-4973-8DE2-CF455DAEC1FA}" dt="2024-08-14T14:01:07.893" v="3972" actId="478"/>
          <ac:spMkLst>
            <pc:docMk/>
            <pc:sldMk cId="956561309" sldId="326"/>
            <ac:spMk id="5" creationId="{3CB018DB-EFA5-D015-FA14-421D0DFF925E}"/>
          </ac:spMkLst>
        </pc:spChg>
        <pc:picChg chg="add mod">
          <ac:chgData name="Chavi B" userId="2b88a06eaa016475" providerId="LiveId" clId="{F0A75AFA-5E66-4973-8DE2-CF455DAEC1FA}" dt="2024-08-14T14:01:01.992" v="3969" actId="1440"/>
          <ac:picMkLst>
            <pc:docMk/>
            <pc:sldMk cId="956561309" sldId="326"/>
            <ac:picMk id="7" creationId="{7D5C5E20-1CDB-31B5-B9EA-322D7E7B70A8}"/>
          </ac:picMkLst>
        </pc:picChg>
        <pc:picChg chg="add mod">
          <ac:chgData name="Chavi B" userId="2b88a06eaa016475" providerId="LiveId" clId="{F0A75AFA-5E66-4973-8DE2-CF455DAEC1FA}" dt="2024-08-14T14:01:34.833" v="3979" actId="1440"/>
          <ac:picMkLst>
            <pc:docMk/>
            <pc:sldMk cId="956561309" sldId="326"/>
            <ac:picMk id="9" creationId="{46A9979B-EABD-0DE8-D159-B2F82E8B30C0}"/>
          </ac:picMkLst>
        </pc:picChg>
      </pc:sldChg>
      <pc:sldChg chg="addSp delSp modSp new mod">
        <pc:chgData name="Chavi B" userId="2b88a06eaa016475" providerId="LiveId" clId="{F0A75AFA-5E66-4973-8DE2-CF455DAEC1FA}" dt="2024-08-14T14:02:22.537" v="3989" actId="1440"/>
        <pc:sldMkLst>
          <pc:docMk/>
          <pc:sldMk cId="1547568197" sldId="327"/>
        </pc:sldMkLst>
        <pc:spChg chg="del mod">
          <ac:chgData name="Chavi B" userId="2b88a06eaa016475" providerId="LiveId" clId="{F0A75AFA-5E66-4973-8DE2-CF455DAEC1FA}" dt="2024-08-14T14:02:11.691" v="3985" actId="478"/>
          <ac:spMkLst>
            <pc:docMk/>
            <pc:sldMk cId="1547568197" sldId="327"/>
            <ac:spMk id="2" creationId="{B1800D0E-514D-9B28-C83B-263817C11BC3}"/>
          </ac:spMkLst>
        </pc:spChg>
        <pc:spChg chg="del">
          <ac:chgData name="Chavi B" userId="2b88a06eaa016475" providerId="LiveId" clId="{F0A75AFA-5E66-4973-8DE2-CF455DAEC1FA}" dt="2024-08-14T14:02:12.987" v="3986" actId="478"/>
          <ac:spMkLst>
            <pc:docMk/>
            <pc:sldMk cId="1547568197" sldId="327"/>
            <ac:spMk id="3" creationId="{6AB47A1A-F4C3-13D3-A9CF-2C365BD8EAE7}"/>
          </ac:spMkLst>
        </pc:spChg>
        <pc:spChg chg="del">
          <ac:chgData name="Chavi B" userId="2b88a06eaa016475" providerId="LiveId" clId="{F0A75AFA-5E66-4973-8DE2-CF455DAEC1FA}" dt="2024-08-14T14:02:15.658" v="3987" actId="478"/>
          <ac:spMkLst>
            <pc:docMk/>
            <pc:sldMk cId="1547568197" sldId="327"/>
            <ac:spMk id="5" creationId="{B8102D1C-4E8F-CD41-6D18-4839CE00269C}"/>
          </ac:spMkLst>
        </pc:spChg>
        <pc:picChg chg="add mod">
          <ac:chgData name="Chavi B" userId="2b88a06eaa016475" providerId="LiveId" clId="{F0A75AFA-5E66-4973-8DE2-CF455DAEC1FA}" dt="2024-08-14T14:02:22.537" v="3989" actId="1440"/>
          <ac:picMkLst>
            <pc:docMk/>
            <pc:sldMk cId="1547568197" sldId="327"/>
            <ac:picMk id="7" creationId="{5FF91709-9A94-2015-25E6-56EADA79BD13}"/>
          </ac:picMkLst>
        </pc:picChg>
      </pc:sldChg>
      <pc:sldChg chg="addSp delSp modSp new mod">
        <pc:chgData name="Chavi B" userId="2b88a06eaa016475" providerId="LiveId" clId="{F0A75AFA-5E66-4973-8DE2-CF455DAEC1FA}" dt="2024-08-14T14:03:28.241" v="4001" actId="1440"/>
        <pc:sldMkLst>
          <pc:docMk/>
          <pc:sldMk cId="3951716763" sldId="328"/>
        </pc:sldMkLst>
        <pc:spChg chg="del">
          <ac:chgData name="Chavi B" userId="2b88a06eaa016475" providerId="LiveId" clId="{F0A75AFA-5E66-4973-8DE2-CF455DAEC1FA}" dt="2024-08-14T14:02:51.979" v="3993" actId="478"/>
          <ac:spMkLst>
            <pc:docMk/>
            <pc:sldMk cId="3951716763" sldId="328"/>
            <ac:spMk id="2" creationId="{5465B11F-3D87-CB91-1678-46FE47D31487}"/>
          </ac:spMkLst>
        </pc:spChg>
        <pc:spChg chg="del">
          <ac:chgData name="Chavi B" userId="2b88a06eaa016475" providerId="LiveId" clId="{F0A75AFA-5E66-4973-8DE2-CF455DAEC1FA}" dt="2024-08-14T14:02:53.219" v="3994" actId="478"/>
          <ac:spMkLst>
            <pc:docMk/>
            <pc:sldMk cId="3951716763" sldId="328"/>
            <ac:spMk id="3" creationId="{37323F26-C776-F687-30E7-266168D58F9B}"/>
          </ac:spMkLst>
        </pc:spChg>
        <pc:spChg chg="del">
          <ac:chgData name="Chavi B" userId="2b88a06eaa016475" providerId="LiveId" clId="{F0A75AFA-5E66-4973-8DE2-CF455DAEC1FA}" dt="2024-08-14T14:02:55.451" v="3995" actId="478"/>
          <ac:spMkLst>
            <pc:docMk/>
            <pc:sldMk cId="3951716763" sldId="328"/>
            <ac:spMk id="5" creationId="{BDA159EF-B55C-57FE-5D9D-57E4A81406E7}"/>
          </ac:spMkLst>
        </pc:spChg>
        <pc:picChg chg="add mod">
          <ac:chgData name="Chavi B" userId="2b88a06eaa016475" providerId="LiveId" clId="{F0A75AFA-5E66-4973-8DE2-CF455DAEC1FA}" dt="2024-08-14T14:03:01.232" v="3997" actId="1440"/>
          <ac:picMkLst>
            <pc:docMk/>
            <pc:sldMk cId="3951716763" sldId="328"/>
            <ac:picMk id="7" creationId="{E96F752B-66A3-CEEA-DDF4-6F00F687CCFF}"/>
          </ac:picMkLst>
        </pc:picChg>
        <pc:picChg chg="add mod">
          <ac:chgData name="Chavi B" userId="2b88a06eaa016475" providerId="LiveId" clId="{F0A75AFA-5E66-4973-8DE2-CF455DAEC1FA}" dt="2024-08-14T14:03:28.241" v="4001" actId="1440"/>
          <ac:picMkLst>
            <pc:docMk/>
            <pc:sldMk cId="3951716763" sldId="328"/>
            <ac:picMk id="9" creationId="{057086AA-B2DF-1F29-9E93-76A524213E7E}"/>
          </ac:picMkLst>
        </pc:picChg>
      </pc:sldChg>
      <pc:sldChg chg="addSp delSp modSp new mod">
        <pc:chgData name="Chavi B" userId="2b88a06eaa016475" providerId="LiveId" clId="{F0A75AFA-5E66-4973-8DE2-CF455DAEC1FA}" dt="2024-08-14T14:05:38.799" v="4026" actId="1076"/>
        <pc:sldMkLst>
          <pc:docMk/>
          <pc:sldMk cId="74078893" sldId="329"/>
        </pc:sldMkLst>
        <pc:spChg chg="del">
          <ac:chgData name="Chavi B" userId="2b88a06eaa016475" providerId="LiveId" clId="{F0A75AFA-5E66-4973-8DE2-CF455DAEC1FA}" dt="2024-08-14T14:03:51.515" v="4005" actId="478"/>
          <ac:spMkLst>
            <pc:docMk/>
            <pc:sldMk cId="74078893" sldId="329"/>
            <ac:spMk id="2" creationId="{1152BA2F-3066-E504-70C0-FEF3F0E0F211}"/>
          </ac:spMkLst>
        </pc:spChg>
        <pc:spChg chg="del">
          <ac:chgData name="Chavi B" userId="2b88a06eaa016475" providerId="LiveId" clId="{F0A75AFA-5E66-4973-8DE2-CF455DAEC1FA}" dt="2024-08-14T14:03:53.963" v="4006" actId="478"/>
          <ac:spMkLst>
            <pc:docMk/>
            <pc:sldMk cId="74078893" sldId="329"/>
            <ac:spMk id="3" creationId="{44212AFD-EF98-6C5C-469B-EB96EEAC4F68}"/>
          </ac:spMkLst>
        </pc:spChg>
        <pc:spChg chg="del">
          <ac:chgData name="Chavi B" userId="2b88a06eaa016475" providerId="LiveId" clId="{F0A75AFA-5E66-4973-8DE2-CF455DAEC1FA}" dt="2024-08-14T14:03:56.275" v="4007" actId="478"/>
          <ac:spMkLst>
            <pc:docMk/>
            <pc:sldMk cId="74078893" sldId="329"/>
            <ac:spMk id="5" creationId="{B952EA05-9731-5DFE-FD84-B4C5C3859732}"/>
          </ac:spMkLst>
        </pc:spChg>
        <pc:picChg chg="add mod">
          <ac:chgData name="Chavi B" userId="2b88a06eaa016475" providerId="LiveId" clId="{F0A75AFA-5E66-4973-8DE2-CF455DAEC1FA}" dt="2024-08-14T14:04:21.128" v="4009" actId="1440"/>
          <ac:picMkLst>
            <pc:docMk/>
            <pc:sldMk cId="74078893" sldId="329"/>
            <ac:picMk id="7" creationId="{971768C8-1201-FA2D-5BD3-D0D88FC4DF98}"/>
          </ac:picMkLst>
        </pc:picChg>
        <pc:picChg chg="add mod">
          <ac:chgData name="Chavi B" userId="2b88a06eaa016475" providerId="LiveId" clId="{F0A75AFA-5E66-4973-8DE2-CF455DAEC1FA}" dt="2024-08-14T14:05:38.799" v="4026" actId="1076"/>
          <ac:picMkLst>
            <pc:docMk/>
            <pc:sldMk cId="74078893" sldId="329"/>
            <ac:picMk id="9" creationId="{BCF0CD16-2A42-5DA2-3BE3-4CB95C887EC9}"/>
          </ac:picMkLst>
        </pc:picChg>
        <pc:picChg chg="add del mod">
          <ac:chgData name="Chavi B" userId="2b88a06eaa016475" providerId="LiveId" clId="{F0A75AFA-5E66-4973-8DE2-CF455DAEC1FA}" dt="2024-08-14T14:05:36.051" v="4025" actId="478"/>
          <ac:picMkLst>
            <pc:docMk/>
            <pc:sldMk cId="74078893" sldId="329"/>
            <ac:picMk id="11" creationId="{2ED7E6C6-E6C1-A190-7094-8013C136902C}"/>
          </ac:picMkLst>
        </pc:picChg>
      </pc:sldChg>
      <pc:sldChg chg="addSp delSp modSp new mod">
        <pc:chgData name="Chavi B" userId="2b88a06eaa016475" providerId="LiveId" clId="{F0A75AFA-5E66-4973-8DE2-CF455DAEC1FA}" dt="2024-08-14T14:06:43.523" v="4038" actId="1440"/>
        <pc:sldMkLst>
          <pc:docMk/>
          <pc:sldMk cId="237245358" sldId="330"/>
        </pc:sldMkLst>
        <pc:spChg chg="del">
          <ac:chgData name="Chavi B" userId="2b88a06eaa016475" providerId="LiveId" clId="{F0A75AFA-5E66-4973-8DE2-CF455DAEC1FA}" dt="2024-08-14T14:06:07.580" v="4028" actId="478"/>
          <ac:spMkLst>
            <pc:docMk/>
            <pc:sldMk cId="237245358" sldId="330"/>
            <ac:spMk id="2" creationId="{592B0DE9-EE79-D549-E9B8-F749FB36D03C}"/>
          </ac:spMkLst>
        </pc:spChg>
        <pc:spChg chg="del">
          <ac:chgData name="Chavi B" userId="2b88a06eaa016475" providerId="LiveId" clId="{F0A75AFA-5E66-4973-8DE2-CF455DAEC1FA}" dt="2024-08-14T14:06:09.053" v="4029" actId="478"/>
          <ac:spMkLst>
            <pc:docMk/>
            <pc:sldMk cId="237245358" sldId="330"/>
            <ac:spMk id="3" creationId="{6DB5A968-4BCA-BF29-33F5-A17CC0E0868A}"/>
          </ac:spMkLst>
        </pc:spChg>
        <pc:spChg chg="del">
          <ac:chgData name="Chavi B" userId="2b88a06eaa016475" providerId="LiveId" clId="{F0A75AFA-5E66-4973-8DE2-CF455DAEC1FA}" dt="2024-08-14T14:06:11.939" v="4030" actId="478"/>
          <ac:spMkLst>
            <pc:docMk/>
            <pc:sldMk cId="237245358" sldId="330"/>
            <ac:spMk id="5" creationId="{5A8F0A58-02A9-A657-4ED8-C9F05C67728B}"/>
          </ac:spMkLst>
        </pc:spChg>
        <pc:picChg chg="add mod">
          <ac:chgData name="Chavi B" userId="2b88a06eaa016475" providerId="LiveId" clId="{F0A75AFA-5E66-4973-8DE2-CF455DAEC1FA}" dt="2024-08-14T14:06:18.767" v="4034" actId="1440"/>
          <ac:picMkLst>
            <pc:docMk/>
            <pc:sldMk cId="237245358" sldId="330"/>
            <ac:picMk id="7" creationId="{4A2C73F7-A8A1-A18D-CE99-50A4E0B9DE62}"/>
          </ac:picMkLst>
        </pc:picChg>
        <pc:picChg chg="add mod">
          <ac:chgData name="Chavi B" userId="2b88a06eaa016475" providerId="LiveId" clId="{F0A75AFA-5E66-4973-8DE2-CF455DAEC1FA}" dt="2024-08-14T14:06:43.523" v="4038" actId="1440"/>
          <ac:picMkLst>
            <pc:docMk/>
            <pc:sldMk cId="237245358" sldId="330"/>
            <ac:picMk id="9" creationId="{E019190B-209B-64B8-EA2B-5BCF966DCEDB}"/>
          </ac:picMkLst>
        </pc:picChg>
      </pc:sldChg>
      <pc:sldChg chg="addSp delSp modSp add mod">
        <pc:chgData name="Chavi B" userId="2b88a06eaa016475" providerId="LiveId" clId="{F0A75AFA-5E66-4973-8DE2-CF455DAEC1FA}" dt="2024-08-14T14:07:49.129" v="4051" actId="1440"/>
        <pc:sldMkLst>
          <pc:docMk/>
          <pc:sldMk cId="1923902949" sldId="331"/>
        </pc:sldMkLst>
        <pc:picChg chg="add mod">
          <ac:chgData name="Chavi B" userId="2b88a06eaa016475" providerId="LiveId" clId="{F0A75AFA-5E66-4973-8DE2-CF455DAEC1FA}" dt="2024-08-14T14:07:26.293" v="4045" actId="1440"/>
          <ac:picMkLst>
            <pc:docMk/>
            <pc:sldMk cId="1923902949" sldId="331"/>
            <ac:picMk id="3" creationId="{1808FB66-62BC-94D9-1710-BC71A8D93CFF}"/>
          </ac:picMkLst>
        </pc:picChg>
        <pc:picChg chg="add mod">
          <ac:chgData name="Chavi B" userId="2b88a06eaa016475" providerId="LiveId" clId="{F0A75AFA-5E66-4973-8DE2-CF455DAEC1FA}" dt="2024-08-14T14:07:49.129" v="4051" actId="1440"/>
          <ac:picMkLst>
            <pc:docMk/>
            <pc:sldMk cId="1923902949" sldId="331"/>
            <ac:picMk id="6" creationId="{1119A4BC-F01D-5C48-C119-39A93ED312BB}"/>
          </ac:picMkLst>
        </pc:picChg>
        <pc:picChg chg="del">
          <ac:chgData name="Chavi B" userId="2b88a06eaa016475" providerId="LiveId" clId="{F0A75AFA-5E66-4973-8DE2-CF455DAEC1FA}" dt="2024-08-14T14:07:01.340" v="4040" actId="478"/>
          <ac:picMkLst>
            <pc:docMk/>
            <pc:sldMk cId="1923902949" sldId="331"/>
            <ac:picMk id="7" creationId="{4A2C73F7-A8A1-A18D-CE99-50A4E0B9DE62}"/>
          </ac:picMkLst>
        </pc:picChg>
        <pc:picChg chg="del">
          <ac:chgData name="Chavi B" userId="2b88a06eaa016475" providerId="LiveId" clId="{F0A75AFA-5E66-4973-8DE2-CF455DAEC1FA}" dt="2024-08-14T14:07:01.970" v="4041" actId="478"/>
          <ac:picMkLst>
            <pc:docMk/>
            <pc:sldMk cId="1923902949" sldId="331"/>
            <ac:picMk id="9" creationId="{E019190B-209B-64B8-EA2B-5BCF966DCEDB}"/>
          </ac:picMkLst>
        </pc:picChg>
      </pc:sldChg>
      <pc:sldChg chg="addSp delSp modSp add mod">
        <pc:chgData name="Chavi B" userId="2b88a06eaa016475" providerId="LiveId" clId="{F0A75AFA-5E66-4973-8DE2-CF455DAEC1FA}" dt="2024-08-14T14:08:50.333" v="4062" actId="1440"/>
        <pc:sldMkLst>
          <pc:docMk/>
          <pc:sldMk cId="1795605512" sldId="332"/>
        </pc:sldMkLst>
        <pc:picChg chg="del">
          <ac:chgData name="Chavi B" userId="2b88a06eaa016475" providerId="LiveId" clId="{F0A75AFA-5E66-4973-8DE2-CF455DAEC1FA}" dt="2024-08-14T14:08:09.062" v="4053" actId="478"/>
          <ac:picMkLst>
            <pc:docMk/>
            <pc:sldMk cId="1795605512" sldId="332"/>
            <ac:picMk id="3" creationId="{1808FB66-62BC-94D9-1710-BC71A8D93CFF}"/>
          </ac:picMkLst>
        </pc:picChg>
        <pc:picChg chg="add mod">
          <ac:chgData name="Chavi B" userId="2b88a06eaa016475" providerId="LiveId" clId="{F0A75AFA-5E66-4973-8DE2-CF455DAEC1FA}" dt="2024-08-14T14:08:32.183" v="4058" actId="1440"/>
          <ac:picMkLst>
            <pc:docMk/>
            <pc:sldMk cId="1795605512" sldId="332"/>
            <ac:picMk id="5" creationId="{CEDD5A62-0D72-0176-16D2-EC0A0B95688F}"/>
          </ac:picMkLst>
        </pc:picChg>
        <pc:picChg chg="del">
          <ac:chgData name="Chavi B" userId="2b88a06eaa016475" providerId="LiveId" clId="{F0A75AFA-5E66-4973-8DE2-CF455DAEC1FA}" dt="2024-08-14T14:08:09.591" v="4054" actId="478"/>
          <ac:picMkLst>
            <pc:docMk/>
            <pc:sldMk cId="1795605512" sldId="332"/>
            <ac:picMk id="6" creationId="{1119A4BC-F01D-5C48-C119-39A93ED312BB}"/>
          </ac:picMkLst>
        </pc:picChg>
        <pc:picChg chg="add mod">
          <ac:chgData name="Chavi B" userId="2b88a06eaa016475" providerId="LiveId" clId="{F0A75AFA-5E66-4973-8DE2-CF455DAEC1FA}" dt="2024-08-14T14:08:50.333" v="4062" actId="1440"/>
          <ac:picMkLst>
            <pc:docMk/>
            <pc:sldMk cId="1795605512" sldId="332"/>
            <ac:picMk id="8" creationId="{253536DB-46D7-9F0B-2AA7-C8B6E9DDD0C9}"/>
          </ac:picMkLst>
        </pc:picChg>
      </pc:sldChg>
      <pc:sldChg chg="addSp delSp modSp add mod">
        <pc:chgData name="Chavi B" userId="2b88a06eaa016475" providerId="LiveId" clId="{F0A75AFA-5E66-4973-8DE2-CF455DAEC1FA}" dt="2024-08-14T14:09:38.483" v="4076" actId="1076"/>
        <pc:sldMkLst>
          <pc:docMk/>
          <pc:sldMk cId="779186782" sldId="333"/>
        </pc:sldMkLst>
        <pc:picChg chg="add mod">
          <ac:chgData name="Chavi B" userId="2b88a06eaa016475" providerId="LiveId" clId="{F0A75AFA-5E66-4973-8DE2-CF455DAEC1FA}" dt="2024-08-14T14:09:16.335" v="4069" actId="1440"/>
          <ac:picMkLst>
            <pc:docMk/>
            <pc:sldMk cId="779186782" sldId="333"/>
            <ac:picMk id="3" creationId="{E0AA13B1-C3B9-B7AE-C926-BE8ADD885637}"/>
          </ac:picMkLst>
        </pc:picChg>
        <pc:picChg chg="del">
          <ac:chgData name="Chavi B" userId="2b88a06eaa016475" providerId="LiveId" clId="{F0A75AFA-5E66-4973-8DE2-CF455DAEC1FA}" dt="2024-08-14T14:08:55.628" v="4064" actId="478"/>
          <ac:picMkLst>
            <pc:docMk/>
            <pc:sldMk cId="779186782" sldId="333"/>
            <ac:picMk id="5" creationId="{CEDD5A62-0D72-0176-16D2-EC0A0B95688F}"/>
          </ac:picMkLst>
        </pc:picChg>
        <pc:picChg chg="add mod">
          <ac:chgData name="Chavi B" userId="2b88a06eaa016475" providerId="LiveId" clId="{F0A75AFA-5E66-4973-8DE2-CF455DAEC1FA}" dt="2024-08-14T14:09:38.483" v="4076" actId="1076"/>
          <ac:picMkLst>
            <pc:docMk/>
            <pc:sldMk cId="779186782" sldId="333"/>
            <ac:picMk id="7" creationId="{B3EBB879-1B09-8348-FDB6-D34BA8C6EDBA}"/>
          </ac:picMkLst>
        </pc:picChg>
        <pc:picChg chg="del">
          <ac:chgData name="Chavi B" userId="2b88a06eaa016475" providerId="LiveId" clId="{F0A75AFA-5E66-4973-8DE2-CF455DAEC1FA}" dt="2024-08-14T14:08:56.378" v="4065" actId="478"/>
          <ac:picMkLst>
            <pc:docMk/>
            <pc:sldMk cId="779186782" sldId="333"/>
            <ac:picMk id="8" creationId="{253536DB-46D7-9F0B-2AA7-C8B6E9DDD0C9}"/>
          </ac:picMkLst>
        </pc:picChg>
      </pc:sldChg>
      <pc:sldChg chg="addSp delSp modSp add mod">
        <pc:chgData name="Chavi B" userId="2b88a06eaa016475" providerId="LiveId" clId="{F0A75AFA-5E66-4973-8DE2-CF455DAEC1FA}" dt="2024-08-14T14:10:56.010" v="4091" actId="1440"/>
        <pc:sldMkLst>
          <pc:docMk/>
          <pc:sldMk cId="295102924" sldId="334"/>
        </pc:sldMkLst>
        <pc:picChg chg="del">
          <ac:chgData name="Chavi B" userId="2b88a06eaa016475" providerId="LiveId" clId="{F0A75AFA-5E66-4973-8DE2-CF455DAEC1FA}" dt="2024-08-14T14:10:04.110" v="4080" actId="478"/>
          <ac:picMkLst>
            <pc:docMk/>
            <pc:sldMk cId="295102924" sldId="334"/>
            <ac:picMk id="3" creationId="{E0AA13B1-C3B9-B7AE-C926-BE8ADD885637}"/>
          </ac:picMkLst>
        </pc:picChg>
        <pc:picChg chg="add mod">
          <ac:chgData name="Chavi B" userId="2b88a06eaa016475" providerId="LiveId" clId="{F0A75AFA-5E66-4973-8DE2-CF455DAEC1FA}" dt="2024-08-14T14:10:26.088" v="4086" actId="1440"/>
          <ac:picMkLst>
            <pc:docMk/>
            <pc:sldMk cId="295102924" sldId="334"/>
            <ac:picMk id="5" creationId="{EE5611CF-F5D1-428A-D1E9-96908D4D2D4D}"/>
          </ac:picMkLst>
        </pc:picChg>
        <pc:picChg chg="del">
          <ac:chgData name="Chavi B" userId="2b88a06eaa016475" providerId="LiveId" clId="{F0A75AFA-5E66-4973-8DE2-CF455DAEC1FA}" dt="2024-08-14T14:10:04.670" v="4081" actId="478"/>
          <ac:picMkLst>
            <pc:docMk/>
            <pc:sldMk cId="295102924" sldId="334"/>
            <ac:picMk id="7" creationId="{B3EBB879-1B09-8348-FDB6-D34BA8C6EDBA}"/>
          </ac:picMkLst>
        </pc:picChg>
        <pc:picChg chg="add mod">
          <ac:chgData name="Chavi B" userId="2b88a06eaa016475" providerId="LiveId" clId="{F0A75AFA-5E66-4973-8DE2-CF455DAEC1FA}" dt="2024-08-14T14:10:56.010" v="4091" actId="1440"/>
          <ac:picMkLst>
            <pc:docMk/>
            <pc:sldMk cId="295102924" sldId="334"/>
            <ac:picMk id="8" creationId="{FE1EC8DC-3547-1CC0-26E8-CABEA067537C}"/>
          </ac:picMkLst>
        </pc:picChg>
      </pc:sldChg>
      <pc:sldChg chg="new del">
        <pc:chgData name="Chavi B" userId="2b88a06eaa016475" providerId="LiveId" clId="{F0A75AFA-5E66-4973-8DE2-CF455DAEC1FA}" dt="2024-08-14T14:10:00.810" v="4078" actId="47"/>
        <pc:sldMkLst>
          <pc:docMk/>
          <pc:sldMk cId="3663688492" sldId="3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26-Aug-24</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26-Aug-24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transition spd="slow">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wipe/>
  </p:transition>
  <p:hf hdr="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rawpixel.com/search/cardiology" TargetMode="External"/><Relationship Id="rId2" Type="http://schemas.openxmlformats.org/officeDocument/2006/relationships/image" Target="../media/image5.1"/><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two people holding hands">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20" name="Title 19">
            <a:extLst>
              <a:ext uri="{FF2B5EF4-FFF2-40B4-BE49-F238E27FC236}">
                <a16:creationId xmlns:a16="http://schemas.microsoft.com/office/drawing/2014/main" id="{49020275-58F0-4491-8E8A-0A2AD5ED9D8B}"/>
              </a:ext>
            </a:extLst>
          </p:cNvPr>
          <p:cNvSpPr>
            <a:spLocks noGrp="1"/>
          </p:cNvSpPr>
          <p:nvPr>
            <p:ph type="title"/>
          </p:nvPr>
        </p:nvSpPr>
        <p:spPr>
          <a:xfrm>
            <a:off x="466725" y="4748810"/>
            <a:ext cx="11073384" cy="640080"/>
          </a:xfrm>
          <a:solidFill>
            <a:schemeClr val="tx2">
              <a:lumMod val="50000"/>
            </a:schemeClr>
          </a:solidFill>
        </p:spPr>
        <p:txBody>
          <a:bodyPr>
            <a:noAutofit/>
          </a:bodyPr>
          <a:lstStyle/>
          <a:p>
            <a:r>
              <a:rPr lang="en-US" dirty="0">
                <a:solidFill>
                  <a:schemeClr val="accent6">
                    <a:lumMod val="75000"/>
                  </a:schemeClr>
                </a:solidFill>
                <a:latin typeface="Bahnschrift Condensed" panose="020B0502040204020203" pitchFamily="34" charset="0"/>
              </a:rPr>
              <a:t>Medical Insurance Premium prediction</a:t>
            </a:r>
          </a:p>
        </p:txBody>
      </p:sp>
      <p:sp>
        <p:nvSpPr>
          <p:cNvPr id="6" name="Text Placeholder 5">
            <a:extLst>
              <a:ext uri="{FF2B5EF4-FFF2-40B4-BE49-F238E27FC236}">
                <a16:creationId xmlns:a16="http://schemas.microsoft.com/office/drawing/2014/main" id="{3D1A5B04-2A0C-49EF-AC0E-822E3C090B88}"/>
              </a:ext>
            </a:extLst>
          </p:cNvPr>
          <p:cNvSpPr>
            <a:spLocks noGrp="1"/>
          </p:cNvSpPr>
          <p:nvPr>
            <p:ph type="body" sz="quarter" idx="12"/>
          </p:nvPr>
        </p:nvSpPr>
        <p:spPr>
          <a:xfrm>
            <a:off x="3754120" y="5577840"/>
            <a:ext cx="4683760" cy="1117599"/>
          </a:xfrm>
        </p:spPr>
        <p:txBody>
          <a:bodyPr>
            <a:normAutofit/>
          </a:bodyPr>
          <a:lstStyle/>
          <a:p>
            <a:r>
              <a:rPr lang="en-US" sz="2400" u="sng" dirty="0">
                <a:latin typeface="Aharoni" panose="02010803020104030203" pitchFamily="2" charset="-79"/>
                <a:cs typeface="Aharoni" panose="02010803020104030203" pitchFamily="2" charset="-79"/>
              </a:rPr>
              <a:t>GROUP II (M.Sc. Statistics)</a:t>
            </a:r>
          </a:p>
          <a:p>
            <a:r>
              <a:rPr lang="en-US" sz="1800" dirty="0">
                <a:latin typeface="Aharoni" panose="02010803020104030203" pitchFamily="2" charset="-79"/>
                <a:cs typeface="Aharoni" panose="02010803020104030203" pitchFamily="2" charset="-79"/>
              </a:rPr>
              <a:t>Chavi | Supriya | Sushma | Kavitha  Revathi | Yamini </a:t>
            </a:r>
          </a:p>
          <a:p>
            <a:endParaRPr lang="en-US" dirty="0"/>
          </a:p>
        </p:txBody>
      </p:sp>
      <p:sp>
        <p:nvSpPr>
          <p:cNvPr id="4" name="Flowchart: Connector 3">
            <a:extLst>
              <a:ext uri="{FF2B5EF4-FFF2-40B4-BE49-F238E27FC236}">
                <a16:creationId xmlns:a16="http://schemas.microsoft.com/office/drawing/2014/main" id="{6BA48B4A-2226-0189-28E6-FC86CAAD114F}"/>
              </a:ext>
            </a:extLst>
          </p:cNvPr>
          <p:cNvSpPr/>
          <p:nvPr/>
        </p:nvSpPr>
        <p:spPr>
          <a:xfrm>
            <a:off x="10271760" y="658145"/>
            <a:ext cx="1268349" cy="1282415"/>
          </a:xfrm>
          <a:prstGeom prst="flowChartConnec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6546692-A923-24DF-D825-DF180584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598" y="741047"/>
            <a:ext cx="962671" cy="864621"/>
          </a:xfrm>
          <a:prstGeom prst="rect">
            <a:avLst/>
          </a:prstGeom>
        </p:spPr>
      </p:pic>
    </p:spTree>
    <p:extLst>
      <p:ext uri="{BB962C8B-B14F-4D97-AF65-F5344CB8AC3E}">
        <p14:creationId xmlns:p14="http://schemas.microsoft.com/office/powerpoint/2010/main" val="24090689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703576" y="510598"/>
            <a:ext cx="7278624" cy="959110"/>
          </a:xfrm>
        </p:spPr>
        <p:txBody>
          <a:bodyPr/>
          <a:lstStyle/>
          <a:p>
            <a:pPr algn="ctr"/>
            <a:r>
              <a:rPr lang="en-US" dirty="0">
                <a:solidFill>
                  <a:schemeClr val="accent4">
                    <a:lumMod val="75000"/>
                  </a:schemeClr>
                </a:solidFill>
                <a:latin typeface="Imprint MT Shadow" panose="04020605060303030202" pitchFamily="82" charset="0"/>
              </a:rPr>
              <a:t>R. S. Raj &amp; S. Kumar </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642075"/>
          </a:xfrm>
        </p:spPr>
        <p:txBody>
          <a:bodyPr/>
          <a:lstStyle/>
          <a:p>
            <a:r>
              <a:rPr lang="en-US" sz="1800" dirty="0">
                <a:latin typeface="Tw Cen MT" panose="020B0602020104020603" pitchFamily="34" charset="0"/>
              </a:rPr>
              <a:t>Deep Learning Approaches for Health Insurance Premium Prediction</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181924"/>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7016496" y="3768507"/>
            <a:ext cx="4337304" cy="2540853"/>
          </a:xfrm>
        </p:spPr>
        <p:txBody>
          <a:bodyPr>
            <a:normAutofit/>
          </a:bodyPr>
          <a:lstStyle/>
          <a:p>
            <a:r>
              <a:rPr lang="en-US" sz="1800" dirty="0">
                <a:latin typeface="Tw Cen MT" panose="020B0602020104020603" pitchFamily="34" charset="0"/>
              </a:rPr>
              <a:t>This paper explores the application of deep learning techniques, including Convolution Neural Network and Recurrent Neural Networks, for health insurance premium prediction. It discusses of using deep learning </a:t>
            </a:r>
          </a:p>
          <a:p>
            <a:r>
              <a:rPr lang="en-US" sz="1800" dirty="0">
                <a:latin typeface="Tw Cen MT" panose="020B0602020104020603" pitchFamily="34" charset="0"/>
              </a:rPr>
              <a:t>models in this context.</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10</a:t>
            </a:fld>
            <a:endParaRPr lang="en-US" dirty="0"/>
          </a:p>
        </p:txBody>
      </p:sp>
      <p:sp>
        <p:nvSpPr>
          <p:cNvPr id="4" name="Text Placeholder 13">
            <a:extLst>
              <a:ext uri="{FF2B5EF4-FFF2-40B4-BE49-F238E27FC236}">
                <a16:creationId xmlns:a16="http://schemas.microsoft.com/office/drawing/2014/main" id="{813457D5-03B4-7659-15E4-6B6AECD1AB1A}"/>
              </a:ext>
            </a:extLst>
          </p:cNvPr>
          <p:cNvSpPr txBox="1">
            <a:spLocks/>
          </p:cNvSpPr>
          <p:nvPr/>
        </p:nvSpPr>
        <p:spPr>
          <a:xfrm>
            <a:off x="152400" y="5899804"/>
            <a:ext cx="4419600" cy="517597"/>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“Deep Learning  Approaches for Health Insurance Premium Prediction” by R. S. Raj and S. Kumar</a:t>
            </a:r>
          </a:p>
          <a:p>
            <a:r>
              <a:rPr lang="en-US" sz="1100" i="1" dirty="0">
                <a:solidFill>
                  <a:schemeClr val="accent2">
                    <a:lumMod val="50000"/>
                  </a:schemeClr>
                </a:solidFill>
                <a:latin typeface="Tw Cen MT" panose="020B0602020104020603" pitchFamily="34" charset="0"/>
              </a:rPr>
              <a:t>https://ijsrset.com/paper/11908.pdf</a:t>
            </a:r>
          </a:p>
          <a:p>
            <a:endParaRPr lang="en-US" sz="1100" dirty="0">
              <a:latin typeface="Tw Cen MT" panose="020B0602020104020603" pitchFamily="34" charset="0"/>
            </a:endParaRPr>
          </a:p>
        </p:txBody>
      </p:sp>
    </p:spTree>
    <p:extLst>
      <p:ext uri="{BB962C8B-B14F-4D97-AF65-F5344CB8AC3E}">
        <p14:creationId xmlns:p14="http://schemas.microsoft.com/office/powerpoint/2010/main" val="398777844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464961" y="455891"/>
            <a:ext cx="7626096" cy="959110"/>
          </a:xfrm>
        </p:spPr>
        <p:txBody>
          <a:bodyPr/>
          <a:lstStyle/>
          <a:p>
            <a:pPr algn="ctr"/>
            <a:r>
              <a:rPr lang="en-US" dirty="0">
                <a:solidFill>
                  <a:schemeClr val="accent4">
                    <a:lumMod val="75000"/>
                  </a:schemeClr>
                </a:solidFill>
                <a:latin typeface="Imprint MT Shadow" panose="04020605060303030202" pitchFamily="82" charset="0"/>
              </a:rPr>
              <a:t>S. Gupta &amp; S. Sharma</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861854"/>
          </a:xfrm>
        </p:spPr>
        <p:txBody>
          <a:bodyPr/>
          <a:lstStyle/>
          <a:p>
            <a:r>
              <a:rPr lang="en-US" sz="1800" dirty="0">
                <a:latin typeface="Tw Cen MT" panose="020B0602020104020603" pitchFamily="34" charset="0"/>
              </a:rPr>
              <a:t>Predicting Health Insurance Premiums: A Comparative Study of Machine Learning Techniques</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262179"/>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934200" y="3768507"/>
            <a:ext cx="4572000" cy="2540853"/>
          </a:xfrm>
        </p:spPr>
        <p:txBody>
          <a:bodyPr>
            <a:noAutofit/>
          </a:bodyPr>
          <a:lstStyle/>
          <a:p>
            <a:r>
              <a:rPr lang="en-US" sz="1800" dirty="0">
                <a:latin typeface="Tw Cen MT" panose="020B0602020104020603" pitchFamily="34" charset="0"/>
              </a:rPr>
              <a:t>This research compares the effectiveness of machine learning algorithms such KNN, Naïve Bayes , and Ensemble methods in predicting health insurance premiums. It analyzes the impact of different features sets and preprocessing techniques on prediction performance.</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11</a:t>
            </a:fld>
            <a:endParaRPr lang="en-US" dirty="0"/>
          </a:p>
        </p:txBody>
      </p:sp>
      <p:sp>
        <p:nvSpPr>
          <p:cNvPr id="3" name="Text Placeholder 13">
            <a:extLst>
              <a:ext uri="{FF2B5EF4-FFF2-40B4-BE49-F238E27FC236}">
                <a16:creationId xmlns:a16="http://schemas.microsoft.com/office/drawing/2014/main" id="{BA394D09-6808-9F79-FEE0-F732BB2EC1E8}"/>
              </a:ext>
            </a:extLst>
          </p:cNvPr>
          <p:cNvSpPr txBox="1">
            <a:spLocks/>
          </p:cNvSpPr>
          <p:nvPr/>
        </p:nvSpPr>
        <p:spPr>
          <a:xfrm>
            <a:off x="195943" y="5873678"/>
            <a:ext cx="4745736" cy="64207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“Predicting Health Insurance Premiums : A Comparatives Study of Machine Learning Techniques” by S. Gupta and  S. Sharma</a:t>
            </a:r>
          </a:p>
          <a:p>
            <a:r>
              <a:rPr lang="en-US" sz="1100" i="1" dirty="0">
                <a:solidFill>
                  <a:schemeClr val="accent2">
                    <a:lumMod val="50000"/>
                  </a:schemeClr>
                </a:solidFill>
                <a:latin typeface="Tw Cen MT" panose="020B0602020104020603" pitchFamily="34" charset="0"/>
              </a:rPr>
              <a:t>https://repo.ijiert.org/index.php/ijiert/article/view/3891/3288</a:t>
            </a:r>
          </a:p>
        </p:txBody>
      </p:sp>
    </p:spTree>
    <p:extLst>
      <p:ext uri="{BB962C8B-B14F-4D97-AF65-F5344CB8AC3E}">
        <p14:creationId xmlns:p14="http://schemas.microsoft.com/office/powerpoint/2010/main" val="13132649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B288E94B-1B9A-42EA-8432-6AE5903CB9FC}"/>
              </a:ext>
            </a:extLst>
          </p:cNvPr>
          <p:cNvSpPr>
            <a:spLocks noGrp="1"/>
          </p:cNvSpPr>
          <p:nvPr>
            <p:ph type="title"/>
          </p:nvPr>
        </p:nvSpPr>
        <p:spPr>
          <a:xfrm>
            <a:off x="667513" y="466725"/>
            <a:ext cx="6098598" cy="969264"/>
          </a:xfrm>
        </p:spPr>
        <p:txBody>
          <a:bodyPr/>
          <a:lstStyle/>
          <a:p>
            <a:r>
              <a:rPr lang="en-US" dirty="0">
                <a:solidFill>
                  <a:schemeClr val="accent4">
                    <a:lumMod val="75000"/>
                  </a:schemeClr>
                </a:solidFill>
                <a:latin typeface="Imprint MT Shadow" panose="04020605060303030202" pitchFamily="82" charset="0"/>
              </a:rPr>
              <a:t>History &amp; Background:</a:t>
            </a:r>
          </a:p>
        </p:txBody>
      </p:sp>
      <p:sp>
        <p:nvSpPr>
          <p:cNvPr id="8" name="Text Placeholder 7">
            <a:extLst>
              <a:ext uri="{FF2B5EF4-FFF2-40B4-BE49-F238E27FC236}">
                <a16:creationId xmlns:a16="http://schemas.microsoft.com/office/drawing/2014/main" id="{9CC98BF1-21A5-417A-B192-6B11AA3C9A2B}"/>
              </a:ext>
            </a:extLst>
          </p:cNvPr>
          <p:cNvSpPr>
            <a:spLocks noGrp="1"/>
          </p:cNvSpPr>
          <p:nvPr>
            <p:ph type="body" sz="quarter" idx="13"/>
          </p:nvPr>
        </p:nvSpPr>
        <p:spPr>
          <a:xfrm>
            <a:off x="667513" y="1545336"/>
            <a:ext cx="6382511" cy="4845939"/>
          </a:xfrm>
        </p:spPr>
        <p:txBody>
          <a:bodyPr/>
          <a:lstStyle/>
          <a:p>
            <a:pPr marL="285750" indent="-285750">
              <a:buFont typeface="Arial" panose="020B0604020202020204" pitchFamily="34" charset="0"/>
              <a:buChar char="•"/>
            </a:pPr>
            <a:r>
              <a:rPr lang="en-US" sz="1600" dirty="0">
                <a:latin typeface="Tw Cen MT" panose="020B0602020104020603" pitchFamily="34" charset="0"/>
              </a:rPr>
              <a:t>Medical insurance was launched in 1986, the medical insurance industry has grown significantly mainly due to the liberalization of the economy and general awareness. According to the World Bank, by 2010, more than 25% of India's population had access to some form of medical insurance.</a:t>
            </a:r>
          </a:p>
          <a:p>
            <a:pPr marL="285750" indent="-285750">
              <a:buFont typeface="Arial" panose="020B0604020202020204" pitchFamily="34" charset="0"/>
              <a:buChar char="•"/>
            </a:pPr>
            <a:r>
              <a:rPr lang="en-US" sz="1600" dirty="0">
                <a:latin typeface="Tw Cen MT" panose="020B0602020104020603" pitchFamily="34" charset="0"/>
              </a:rPr>
              <a:t>Health insurance in India is a growing segment of India's economy. The Indian healthcare system is one of the largest in the world, with the number of people it concerns: nearly 1.3 billion potential beneficiaries. The healthcare industry in India has rapidly become one of the most important sectors in the country in terms of income and job creation. In 2018, one hundred million Indian households (500 million people) benefited from health coverage. In 2011, 3.9% of India's gross domestic product was spent in the health sector.</a:t>
            </a:r>
          </a:p>
        </p:txBody>
      </p:sp>
      <p:pic>
        <p:nvPicPr>
          <p:cNvPr id="42" name="Picture Placeholder 41" descr="A close-up of a medical surgeon">
            <a:extLst>
              <a:ext uri="{FF2B5EF4-FFF2-40B4-BE49-F238E27FC236}">
                <a16:creationId xmlns:a16="http://schemas.microsoft.com/office/drawing/2014/main" id="{3CFA0244-69A5-45A7-BFC3-BCB86FD02A3B}"/>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7333860" y="466725"/>
            <a:ext cx="4858139" cy="5924550"/>
          </a:xfrm>
        </p:spPr>
      </p:pic>
      <p:sp>
        <p:nvSpPr>
          <p:cNvPr id="7" name="Slide Number Placeholder 6">
            <a:extLst>
              <a:ext uri="{FF2B5EF4-FFF2-40B4-BE49-F238E27FC236}">
                <a16:creationId xmlns:a16="http://schemas.microsoft.com/office/drawing/2014/main" id="{1AEFA8D6-0E6F-440E-A2B8-74919582018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12</a:t>
            </a:fld>
            <a:endParaRPr lang="en-US" dirty="0"/>
          </a:p>
        </p:txBody>
      </p:sp>
    </p:spTree>
    <p:extLst>
      <p:ext uri="{BB962C8B-B14F-4D97-AF65-F5344CB8AC3E}">
        <p14:creationId xmlns:p14="http://schemas.microsoft.com/office/powerpoint/2010/main" val="28188813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73C1AB5-B1F6-BAE8-0284-1FFACD58B0EA}"/>
              </a:ext>
            </a:extLst>
          </p:cNvPr>
          <p:cNvPicPr>
            <a:picLocks noGrp="1" noChangeAspect="1"/>
          </p:cNvPicPr>
          <p:nvPr>
            <p:ph type="pic" sz="quarter" idx="16"/>
          </p:nvPr>
        </p:nvPicPr>
        <p:blipFill rotWithShape="1">
          <a:blip r:embed="rId2"/>
          <a:srcRect l="-1968" r="-3031"/>
          <a:stretch/>
        </p:blipFill>
        <p:spPr>
          <a:xfrm>
            <a:off x="7224132" y="136525"/>
            <a:ext cx="4858139" cy="6300851"/>
          </a:xfrm>
        </p:spPr>
      </p:pic>
      <p:sp>
        <p:nvSpPr>
          <p:cNvPr id="5" name="Slide Number Placeholder 4">
            <a:extLst>
              <a:ext uri="{FF2B5EF4-FFF2-40B4-BE49-F238E27FC236}">
                <a16:creationId xmlns:a16="http://schemas.microsoft.com/office/drawing/2014/main" id="{FB35F90E-C2C1-1E07-5921-DBBBC0A427C6}"/>
              </a:ext>
            </a:extLst>
          </p:cNvPr>
          <p:cNvSpPr>
            <a:spLocks noGrp="1"/>
          </p:cNvSpPr>
          <p:nvPr>
            <p:ph type="sldNum" sz="quarter" idx="12"/>
          </p:nvPr>
        </p:nvSpPr>
        <p:spPr/>
        <p:txBody>
          <a:bodyPr/>
          <a:lstStyle/>
          <a:p>
            <a:fld id="{BF860B6F-2FE3-4DE6-9496-980E987E7466}" type="slidenum">
              <a:rPr lang="en-US" smtClean="0"/>
              <a:t>13</a:t>
            </a:fld>
            <a:endParaRPr lang="en-US" dirty="0"/>
          </a:p>
        </p:txBody>
      </p:sp>
      <p:sp>
        <p:nvSpPr>
          <p:cNvPr id="6" name="Text Placeholder 5">
            <a:extLst>
              <a:ext uri="{FF2B5EF4-FFF2-40B4-BE49-F238E27FC236}">
                <a16:creationId xmlns:a16="http://schemas.microsoft.com/office/drawing/2014/main" id="{F2EFD301-8249-462D-EB7D-F2D5F1EFA8A1}"/>
              </a:ext>
            </a:extLst>
          </p:cNvPr>
          <p:cNvSpPr>
            <a:spLocks noGrp="1"/>
          </p:cNvSpPr>
          <p:nvPr>
            <p:ph type="body" sz="quarter" idx="13"/>
          </p:nvPr>
        </p:nvSpPr>
        <p:spPr>
          <a:xfrm>
            <a:off x="566057" y="438912"/>
            <a:ext cx="6437375" cy="5998464"/>
          </a:xfrm>
        </p:spPr>
        <p:txBody>
          <a:bodyPr/>
          <a:lstStyle/>
          <a:p>
            <a:pPr marL="285750" indent="-285750">
              <a:buFont typeface="Arial" panose="020B0604020202020204" pitchFamily="34" charset="0"/>
              <a:buChar char="•"/>
            </a:pPr>
            <a:r>
              <a:rPr lang="en-US" sz="1600" dirty="0">
                <a:latin typeface="Tw Cen MT" panose="020B0602020104020603" pitchFamily="34" charset="0"/>
              </a:rPr>
              <a:t>Policies are available that offer both individual and family coverage. Out of this 3.9%, health insurance accounts for 5-10% of expenditure, employers account for around 9% while personal expenditure amounts to an astounding 82%. In the year 2016, the NSSO released the report "Key Indicators of Social Consumption in India: Health" based on its 71st round of surveys. The survey carried out in the year 2014 found that more than 80% of Indians are not covered under any health insurance plan, and only 18% (government-funded 12%) of the urban population and 14% (government-funded 13%) of the rural population were covered under any form of health insurance.</a:t>
            </a:r>
          </a:p>
          <a:p>
            <a:pPr marL="285750" indent="-285750">
              <a:buFont typeface="Arial" panose="020B0604020202020204" pitchFamily="34" charset="0"/>
              <a:buChar char="•"/>
            </a:pPr>
            <a:r>
              <a:rPr lang="en-US" sz="1600" dirty="0">
                <a:latin typeface="Tw Cen MT" panose="020B0602020104020603" pitchFamily="34" charset="0"/>
              </a:rPr>
              <a:t>There are standalone health insurers along with government-sponsored health insurance providers. Recently, to improve awareness and reduce procrastination in buying health insurance, the General Insurance Corporation of India and the Insurance Regulatory and Development Authority (IRDAI) launched an awareness campaign for all segments of the population.</a:t>
            </a:r>
          </a:p>
        </p:txBody>
      </p:sp>
    </p:spTree>
    <p:extLst>
      <p:ext uri="{BB962C8B-B14F-4D97-AF65-F5344CB8AC3E}">
        <p14:creationId xmlns:p14="http://schemas.microsoft.com/office/powerpoint/2010/main" val="20737670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466725" y="3001020"/>
            <a:ext cx="11258550" cy="938559"/>
          </a:xfrm>
        </p:spPr>
        <p:txBody>
          <a:bodyPr/>
          <a:lstStyle/>
          <a:p>
            <a:r>
              <a:rPr lang="en-US" dirty="0">
                <a:solidFill>
                  <a:schemeClr val="accent4">
                    <a:lumMod val="75000"/>
                  </a:schemeClr>
                </a:solidFill>
                <a:latin typeface="Imprint MT Shadow" panose="04020605060303030202" pitchFamily="82" charset="0"/>
              </a:rPr>
              <a:t>Data preprocessing:</a:t>
            </a:r>
          </a:p>
        </p:txBody>
      </p:sp>
    </p:spTree>
    <p:extLst>
      <p:ext uri="{BB962C8B-B14F-4D97-AF65-F5344CB8AC3E}">
        <p14:creationId xmlns:p14="http://schemas.microsoft.com/office/powerpoint/2010/main" val="347973617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1422C90-427C-4AD4-97AD-6B9853B23F76}"/>
              </a:ext>
            </a:extLst>
          </p:cNvPr>
          <p:cNvSpPr>
            <a:spLocks noGrp="1"/>
          </p:cNvSpPr>
          <p:nvPr>
            <p:ph type="title"/>
          </p:nvPr>
        </p:nvSpPr>
        <p:spPr>
          <a:xfrm rot="16200000">
            <a:off x="-2331993" y="3038269"/>
            <a:ext cx="6481475" cy="682498"/>
          </a:xfrm>
        </p:spPr>
        <p:txBody>
          <a:bodyPr/>
          <a:lstStyle/>
          <a:p>
            <a:r>
              <a:rPr lang="en-US" dirty="0">
                <a:solidFill>
                  <a:schemeClr val="accent4">
                    <a:lumMod val="75000"/>
                  </a:schemeClr>
                </a:solidFill>
                <a:latin typeface="Imprint MT Shadow" panose="04020605060303030202" pitchFamily="82" charset="0"/>
              </a:rPr>
              <a:t>dataset overview</a:t>
            </a:r>
          </a:p>
        </p:txBody>
      </p:sp>
      <p:sp>
        <p:nvSpPr>
          <p:cNvPr id="24" name="Text Placeholder 23">
            <a:extLst>
              <a:ext uri="{FF2B5EF4-FFF2-40B4-BE49-F238E27FC236}">
                <a16:creationId xmlns:a16="http://schemas.microsoft.com/office/drawing/2014/main" id="{7B521B55-CA93-422E-A413-4F38F20BA182}"/>
              </a:ext>
            </a:extLst>
          </p:cNvPr>
          <p:cNvSpPr>
            <a:spLocks noGrp="1"/>
          </p:cNvSpPr>
          <p:nvPr>
            <p:ph type="body" sz="quarter" idx="17"/>
          </p:nvPr>
        </p:nvSpPr>
        <p:spPr>
          <a:xfrm>
            <a:off x="7566707" y="455545"/>
            <a:ext cx="2937452" cy="426393"/>
          </a:xfrm>
        </p:spPr>
        <p:txBody>
          <a:bodyPr anchor="t"/>
          <a:lstStyle/>
          <a:p>
            <a:r>
              <a:rPr lang="en-US" sz="1800" dirty="0">
                <a:latin typeface="Aharoni" panose="02010803020104030203" pitchFamily="2" charset="-79"/>
                <a:cs typeface="Aharoni" panose="02010803020104030203" pitchFamily="2" charset="-79"/>
              </a:rPr>
              <a:t>Source:</a:t>
            </a:r>
          </a:p>
        </p:txBody>
      </p:sp>
      <p:sp>
        <p:nvSpPr>
          <p:cNvPr id="23" name="Text Placeholder 22">
            <a:extLst>
              <a:ext uri="{FF2B5EF4-FFF2-40B4-BE49-F238E27FC236}">
                <a16:creationId xmlns:a16="http://schemas.microsoft.com/office/drawing/2014/main" id="{98221D68-CEED-411C-AC3A-7A72C4371319}"/>
              </a:ext>
            </a:extLst>
          </p:cNvPr>
          <p:cNvSpPr>
            <a:spLocks noGrp="1"/>
          </p:cNvSpPr>
          <p:nvPr>
            <p:ph type="body" sz="quarter" idx="16"/>
          </p:nvPr>
        </p:nvSpPr>
        <p:spPr>
          <a:xfrm>
            <a:off x="7566706" y="881939"/>
            <a:ext cx="4265629" cy="881452"/>
          </a:xfrm>
        </p:spPr>
        <p:txBody>
          <a:bodyPr>
            <a:noAutofit/>
          </a:bodyPr>
          <a:lstStyle/>
          <a:p>
            <a:r>
              <a:rPr lang="en-US" dirty="0">
                <a:latin typeface="Tw Cen MT" panose="020B0602020104020603" pitchFamily="34" charset="0"/>
              </a:rPr>
              <a:t>The dataset (secondary data) was extracted from Kaggle.</a:t>
            </a:r>
          </a:p>
          <a:p>
            <a:r>
              <a:rPr lang="en-US" dirty="0">
                <a:solidFill>
                  <a:schemeClr val="accent2">
                    <a:lumMod val="50000"/>
                  </a:schemeClr>
                </a:solidFill>
                <a:latin typeface="Tw Cen MT" panose="020B0602020104020603" pitchFamily="34" charset="0"/>
              </a:rPr>
              <a:t>https://www.kaggle.com/datasets/noordeen/insurance-premium-prediction</a:t>
            </a:r>
          </a:p>
        </p:txBody>
      </p:sp>
      <p:sp>
        <p:nvSpPr>
          <p:cNvPr id="28" name="Text Placeholder 27">
            <a:extLst>
              <a:ext uri="{FF2B5EF4-FFF2-40B4-BE49-F238E27FC236}">
                <a16:creationId xmlns:a16="http://schemas.microsoft.com/office/drawing/2014/main" id="{721A5EF9-E3DB-4CA4-93F3-39B1B8D5E28A}"/>
              </a:ext>
            </a:extLst>
          </p:cNvPr>
          <p:cNvSpPr>
            <a:spLocks noGrp="1"/>
          </p:cNvSpPr>
          <p:nvPr>
            <p:ph type="body" sz="quarter" idx="21"/>
          </p:nvPr>
        </p:nvSpPr>
        <p:spPr>
          <a:xfrm>
            <a:off x="7566706" y="4956243"/>
            <a:ext cx="2937452" cy="426393"/>
          </a:xfrm>
        </p:spPr>
        <p:txBody>
          <a:bodyPr anchor="t"/>
          <a:lstStyle/>
          <a:p>
            <a:r>
              <a:rPr lang="en-US" sz="1800" dirty="0">
                <a:latin typeface="Aharoni" panose="02010803020104030203" pitchFamily="2" charset="-79"/>
                <a:cs typeface="Aharoni" panose="02010803020104030203" pitchFamily="2" charset="-79"/>
              </a:rPr>
              <a:t>Variables:</a:t>
            </a:r>
          </a:p>
        </p:txBody>
      </p:sp>
      <p:sp>
        <p:nvSpPr>
          <p:cNvPr id="27" name="Text Placeholder 26">
            <a:extLst>
              <a:ext uri="{FF2B5EF4-FFF2-40B4-BE49-F238E27FC236}">
                <a16:creationId xmlns:a16="http://schemas.microsoft.com/office/drawing/2014/main" id="{C076F9C5-3B11-41F8-AE36-0DAED2322784}"/>
              </a:ext>
            </a:extLst>
          </p:cNvPr>
          <p:cNvSpPr>
            <a:spLocks noGrp="1"/>
          </p:cNvSpPr>
          <p:nvPr>
            <p:ph type="body" sz="quarter" idx="20"/>
          </p:nvPr>
        </p:nvSpPr>
        <p:spPr>
          <a:xfrm>
            <a:off x="7566706" y="5325065"/>
            <a:ext cx="4110180" cy="928453"/>
          </a:xfrm>
        </p:spPr>
        <p:txBody>
          <a:bodyPr>
            <a:noAutofit/>
          </a:bodyPr>
          <a:lstStyle/>
          <a:p>
            <a:r>
              <a:rPr lang="en-US" dirty="0">
                <a:latin typeface="Tw Cen MT" panose="020B0602020104020603" pitchFamily="34" charset="0"/>
              </a:rPr>
              <a:t>The dataset has 7 variables, namely, Age, Sex, BMI, Children, Smoker, Region and Charges. We have the data of 1338 individuals who have taken medical insurance.</a:t>
            </a:r>
          </a:p>
        </p:txBody>
      </p:sp>
      <p:sp>
        <p:nvSpPr>
          <p:cNvPr id="26" name="Text Placeholder 25">
            <a:extLst>
              <a:ext uri="{FF2B5EF4-FFF2-40B4-BE49-F238E27FC236}">
                <a16:creationId xmlns:a16="http://schemas.microsoft.com/office/drawing/2014/main" id="{A3F19829-ECF0-478F-BED1-112739B393C7}"/>
              </a:ext>
            </a:extLst>
          </p:cNvPr>
          <p:cNvSpPr>
            <a:spLocks noGrp="1"/>
          </p:cNvSpPr>
          <p:nvPr>
            <p:ph type="body" sz="quarter" idx="19"/>
          </p:nvPr>
        </p:nvSpPr>
        <p:spPr>
          <a:xfrm>
            <a:off x="7566707" y="2044277"/>
            <a:ext cx="2937452" cy="426393"/>
          </a:xfrm>
        </p:spPr>
        <p:txBody>
          <a:bodyPr anchor="t"/>
          <a:lstStyle/>
          <a:p>
            <a:r>
              <a:rPr lang="en-US" sz="1800" dirty="0">
                <a:latin typeface="Aharoni" panose="02010803020104030203" pitchFamily="2" charset="-79"/>
                <a:cs typeface="Aharoni" panose="02010803020104030203" pitchFamily="2" charset="-79"/>
              </a:rPr>
              <a:t>About:</a:t>
            </a:r>
          </a:p>
        </p:txBody>
      </p:sp>
      <p:sp>
        <p:nvSpPr>
          <p:cNvPr id="25" name="Text Placeholder 24">
            <a:extLst>
              <a:ext uri="{FF2B5EF4-FFF2-40B4-BE49-F238E27FC236}">
                <a16:creationId xmlns:a16="http://schemas.microsoft.com/office/drawing/2014/main" id="{50EBA51D-BA19-453B-856F-01148078D94F}"/>
              </a:ext>
            </a:extLst>
          </p:cNvPr>
          <p:cNvSpPr>
            <a:spLocks noGrp="1"/>
          </p:cNvSpPr>
          <p:nvPr>
            <p:ph type="body" sz="quarter" idx="18"/>
          </p:nvPr>
        </p:nvSpPr>
        <p:spPr>
          <a:xfrm>
            <a:off x="7566706" y="2458240"/>
            <a:ext cx="4265629" cy="2235768"/>
          </a:xfrm>
        </p:spPr>
        <p:txBody>
          <a:bodyPr>
            <a:noAutofit/>
          </a:bodyPr>
          <a:lstStyle/>
          <a:p>
            <a:r>
              <a:rPr lang="en-US" dirty="0">
                <a:latin typeface="Tw Cen MT" panose="020B0602020104020603" pitchFamily="34" charset="0"/>
              </a:rPr>
              <a:t>ACME Insurance Inc. offers affordable health insurance to thousands of customer all over the United States. You're tasked with creating an automated system to estimate the annual medical expenditure for new customers, using information such as their age, sex, BMI, children, smoking habits and region of residence. Estimates from your system will be used to determine the annual insurance premium (amount paid every month) offered to the customer.</a:t>
            </a:r>
            <a:endParaRPr lang="en-ZA" dirty="0">
              <a:latin typeface="Tw Cen MT" panose="020B0602020104020603" pitchFamily="34" charset="0"/>
            </a:endParaRPr>
          </a:p>
        </p:txBody>
      </p:sp>
      <p:sp>
        <p:nvSpPr>
          <p:cNvPr id="4" name="Slide Number Placeholder 3">
            <a:extLst>
              <a:ext uri="{FF2B5EF4-FFF2-40B4-BE49-F238E27FC236}">
                <a16:creationId xmlns:a16="http://schemas.microsoft.com/office/drawing/2014/main" id="{C9FA8E79-2231-42DD-834F-F399CC7D16D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15</a:t>
            </a:fld>
            <a:endParaRPr lang="en-US" dirty="0"/>
          </a:p>
        </p:txBody>
      </p:sp>
      <p:pic>
        <p:nvPicPr>
          <p:cNvPr id="7" name="Picture 6">
            <a:extLst>
              <a:ext uri="{FF2B5EF4-FFF2-40B4-BE49-F238E27FC236}">
                <a16:creationId xmlns:a16="http://schemas.microsoft.com/office/drawing/2014/main" id="{8CCA42EF-165E-86C4-5C94-637E42589190}"/>
              </a:ext>
            </a:extLst>
          </p:cNvPr>
          <p:cNvPicPr>
            <a:picLocks noChangeAspect="1"/>
          </p:cNvPicPr>
          <p:nvPr/>
        </p:nvPicPr>
        <p:blipFill>
          <a:blip r:embed="rId2"/>
          <a:stretch>
            <a:fillRect/>
          </a:stretch>
        </p:blipFill>
        <p:spPr>
          <a:xfrm>
            <a:off x="1894296" y="138781"/>
            <a:ext cx="5315692" cy="6582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6468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7FE-66FB-F586-4EED-FED9898C7F5A}"/>
              </a:ext>
            </a:extLst>
          </p:cNvPr>
          <p:cNvSpPr>
            <a:spLocks noGrp="1"/>
          </p:cNvSpPr>
          <p:nvPr>
            <p:ph type="sldNum" sz="quarter" idx="12"/>
          </p:nvPr>
        </p:nvSpPr>
        <p:spPr/>
        <p:txBody>
          <a:bodyPr/>
          <a:lstStyle/>
          <a:p>
            <a:fld id="{BF860B6F-2FE3-4DE6-9496-980E987E7466}" type="slidenum">
              <a:rPr lang="en-US" smtClean="0"/>
              <a:t>16</a:t>
            </a:fld>
            <a:endParaRPr lang="en-US" dirty="0"/>
          </a:p>
        </p:txBody>
      </p:sp>
      <p:sp>
        <p:nvSpPr>
          <p:cNvPr id="8" name="Text Placeholder 7">
            <a:extLst>
              <a:ext uri="{FF2B5EF4-FFF2-40B4-BE49-F238E27FC236}">
                <a16:creationId xmlns:a16="http://schemas.microsoft.com/office/drawing/2014/main" id="{D6030254-4C2E-8B9A-E17D-A1E5D80C1076}"/>
              </a:ext>
            </a:extLst>
          </p:cNvPr>
          <p:cNvSpPr>
            <a:spLocks noGrp="1"/>
          </p:cNvSpPr>
          <p:nvPr>
            <p:ph type="body" sz="quarter" idx="18"/>
          </p:nvPr>
        </p:nvSpPr>
        <p:spPr>
          <a:xfrm>
            <a:off x="2371226" y="3660040"/>
            <a:ext cx="9045896" cy="2783960"/>
          </a:xfrm>
        </p:spPr>
        <p:txBody>
          <a:bodyPr/>
          <a:lstStyle/>
          <a:p>
            <a:pPr marL="285750" indent="-285750">
              <a:spcBef>
                <a:spcPts val="1200"/>
              </a:spcBef>
              <a:buFont typeface="Arial" panose="020B0604020202020204" pitchFamily="34" charset="0"/>
              <a:buChar char="•"/>
            </a:pPr>
            <a:r>
              <a:rPr lang="en-US" sz="1800" dirty="0">
                <a:latin typeface="Tw Cen MT" panose="020B0602020104020603" pitchFamily="34" charset="0"/>
              </a:rPr>
              <a:t>The categorical variables namely sex, smoker and region were converted into numerical form using dummy variables.</a:t>
            </a:r>
          </a:p>
          <a:p>
            <a:pPr marL="285750" indent="-285750">
              <a:spcBef>
                <a:spcPts val="1200"/>
              </a:spcBef>
              <a:buFont typeface="Arial" panose="020B0604020202020204" pitchFamily="34" charset="0"/>
              <a:buChar char="•"/>
            </a:pPr>
            <a:r>
              <a:rPr lang="en-US" sz="1800" dirty="0">
                <a:latin typeface="Tw Cen MT" panose="020B0602020104020603" pitchFamily="34" charset="0"/>
              </a:rPr>
              <a:t>Under dummy variables, the region variable was converted into 3 variables based on the dataset.</a:t>
            </a:r>
          </a:p>
          <a:p>
            <a:pPr marL="285750" indent="-285750">
              <a:spcBef>
                <a:spcPts val="1200"/>
              </a:spcBef>
              <a:buFont typeface="Arial" panose="020B0604020202020204" pitchFamily="34" charset="0"/>
              <a:buChar char="•"/>
            </a:pPr>
            <a:r>
              <a:rPr lang="en-US" sz="1800" dirty="0">
                <a:latin typeface="Tw Cen MT" panose="020B0602020104020603" pitchFamily="34" charset="0"/>
              </a:rPr>
              <a:t>The dataset was checked for missing values and was observed to have no missing values.</a:t>
            </a:r>
          </a:p>
          <a:p>
            <a:pPr>
              <a:spcBef>
                <a:spcPts val="1200"/>
              </a:spcBef>
            </a:pPr>
            <a:endParaRPr lang="en-US" sz="1800" dirty="0">
              <a:latin typeface="Tw Cen MT" panose="020B0602020104020603" pitchFamily="34" charset="0"/>
            </a:endParaRPr>
          </a:p>
        </p:txBody>
      </p:sp>
      <p:sp>
        <p:nvSpPr>
          <p:cNvPr id="12" name="Title 11">
            <a:extLst>
              <a:ext uri="{FF2B5EF4-FFF2-40B4-BE49-F238E27FC236}">
                <a16:creationId xmlns:a16="http://schemas.microsoft.com/office/drawing/2014/main" id="{B03EE8ED-A835-BD50-9859-147A5E356790}"/>
              </a:ext>
            </a:extLst>
          </p:cNvPr>
          <p:cNvSpPr>
            <a:spLocks noGrp="1"/>
          </p:cNvSpPr>
          <p:nvPr>
            <p:ph type="title"/>
          </p:nvPr>
        </p:nvSpPr>
        <p:spPr>
          <a:xfrm>
            <a:off x="180469" y="108121"/>
            <a:ext cx="7015859" cy="864208"/>
          </a:xfrm>
        </p:spPr>
        <p:txBody>
          <a:bodyPr/>
          <a:lstStyle/>
          <a:p>
            <a:r>
              <a:rPr lang="en-US" sz="3600" dirty="0">
                <a:solidFill>
                  <a:schemeClr val="accent4">
                    <a:lumMod val="75000"/>
                  </a:schemeClr>
                </a:solidFill>
                <a:latin typeface="Imprint MT Shadow" panose="04020605060303030202" pitchFamily="82" charset="0"/>
              </a:rPr>
              <a:t>Data preprocessing:</a:t>
            </a:r>
          </a:p>
        </p:txBody>
      </p:sp>
      <p:pic>
        <p:nvPicPr>
          <p:cNvPr id="28" name="Picture 27">
            <a:extLst>
              <a:ext uri="{FF2B5EF4-FFF2-40B4-BE49-F238E27FC236}">
                <a16:creationId xmlns:a16="http://schemas.microsoft.com/office/drawing/2014/main" id="{CB29E5A1-E677-9588-42D1-2F0E03BF6585}"/>
              </a:ext>
            </a:extLst>
          </p:cNvPr>
          <p:cNvPicPr>
            <a:picLocks noChangeAspect="1"/>
          </p:cNvPicPr>
          <p:nvPr/>
        </p:nvPicPr>
        <p:blipFill>
          <a:blip r:embed="rId2"/>
          <a:stretch>
            <a:fillRect/>
          </a:stretch>
        </p:blipFill>
        <p:spPr>
          <a:xfrm>
            <a:off x="809534" y="1055050"/>
            <a:ext cx="10402752" cy="2333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1972FBF-2174-9D1D-BDA2-16C64F3C8E98}"/>
              </a:ext>
            </a:extLst>
          </p:cNvPr>
          <p:cNvPicPr>
            <a:picLocks noChangeAspect="1"/>
          </p:cNvPicPr>
          <p:nvPr/>
        </p:nvPicPr>
        <p:blipFill>
          <a:blip r:embed="rId3"/>
          <a:stretch>
            <a:fillRect/>
          </a:stretch>
        </p:blipFill>
        <p:spPr>
          <a:xfrm>
            <a:off x="804125" y="3610222"/>
            <a:ext cx="1362265" cy="2905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A4A74B12-518F-20FE-C258-71BC0384FE2A}"/>
              </a:ext>
            </a:extLst>
          </p:cNvPr>
          <p:cNvSpPr txBox="1"/>
          <p:nvPr/>
        </p:nvSpPr>
        <p:spPr>
          <a:xfrm>
            <a:off x="2371226" y="6238753"/>
            <a:ext cx="2634343" cy="276999"/>
          </a:xfrm>
          <a:prstGeom prst="rect">
            <a:avLst/>
          </a:prstGeom>
          <a:noFill/>
        </p:spPr>
        <p:txBody>
          <a:bodyPr wrap="square" rtlCol="0">
            <a:spAutoFit/>
          </a:bodyPr>
          <a:lstStyle/>
          <a:p>
            <a:r>
              <a:rPr lang="en-US" sz="1200" i="1" dirty="0">
                <a:solidFill>
                  <a:srgbClr val="0070C0"/>
                </a:solidFill>
                <a:latin typeface="Tw Cen MT" panose="020B0602020104020603" pitchFamily="34" charset="0"/>
              </a:rPr>
              <a:t>Refer to Appendix page 45</a:t>
            </a:r>
            <a:endParaRPr lang="en-US" sz="1200" dirty="0"/>
          </a:p>
        </p:txBody>
      </p:sp>
    </p:spTree>
    <p:extLst>
      <p:ext uri="{BB962C8B-B14F-4D97-AF65-F5344CB8AC3E}">
        <p14:creationId xmlns:p14="http://schemas.microsoft.com/office/powerpoint/2010/main" val="404774684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265177" y="3001020"/>
            <a:ext cx="11695176" cy="938559"/>
          </a:xfrm>
        </p:spPr>
        <p:txBody>
          <a:bodyPr/>
          <a:lstStyle/>
          <a:p>
            <a:r>
              <a:rPr lang="en-US" dirty="0">
                <a:solidFill>
                  <a:schemeClr val="accent4">
                    <a:lumMod val="75000"/>
                  </a:schemeClr>
                </a:solidFill>
                <a:latin typeface="Imprint MT Shadow" panose="04020605060303030202" pitchFamily="82" charset="0"/>
              </a:rPr>
              <a:t>Exploratory data analysis</a:t>
            </a:r>
          </a:p>
        </p:txBody>
      </p:sp>
    </p:spTree>
    <p:extLst>
      <p:ext uri="{BB962C8B-B14F-4D97-AF65-F5344CB8AC3E}">
        <p14:creationId xmlns:p14="http://schemas.microsoft.com/office/powerpoint/2010/main" val="323665400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972A2AA-2BCB-4C1E-90E7-26B47F79D5F2}"/>
              </a:ext>
            </a:extLst>
          </p:cNvPr>
          <p:cNvSpPr>
            <a:spLocks noGrp="1"/>
          </p:cNvSpPr>
          <p:nvPr>
            <p:ph type="title"/>
          </p:nvPr>
        </p:nvSpPr>
        <p:spPr>
          <a:xfrm>
            <a:off x="971876" y="636973"/>
            <a:ext cx="9531613" cy="639192"/>
          </a:xfrm>
        </p:spPr>
        <p:txBody>
          <a:bodyPr/>
          <a:lstStyle/>
          <a:p>
            <a:pPr algn="l"/>
            <a:r>
              <a:rPr lang="en-US" dirty="0">
                <a:solidFill>
                  <a:schemeClr val="accent4">
                    <a:lumMod val="75000"/>
                  </a:schemeClr>
                </a:solidFill>
                <a:latin typeface="Imprint MT Shadow" panose="04020605060303030202" pitchFamily="82" charset="0"/>
              </a:rPr>
              <a:t>PIE charts:</a:t>
            </a:r>
          </a:p>
        </p:txBody>
      </p:sp>
      <p:pic>
        <p:nvPicPr>
          <p:cNvPr id="2" name="Picture 1">
            <a:extLst>
              <a:ext uri="{FF2B5EF4-FFF2-40B4-BE49-F238E27FC236}">
                <a16:creationId xmlns:a16="http://schemas.microsoft.com/office/drawing/2014/main" id="{812B2C01-EA03-AB88-4223-E4720D1C7322}"/>
              </a:ext>
            </a:extLst>
          </p:cNvPr>
          <p:cNvPicPr>
            <a:picLocks noChangeAspect="1"/>
          </p:cNvPicPr>
          <p:nvPr/>
        </p:nvPicPr>
        <p:blipFill>
          <a:blip r:embed="rId2"/>
          <a:stretch>
            <a:fillRect/>
          </a:stretch>
        </p:blipFill>
        <p:spPr>
          <a:xfrm>
            <a:off x="900493" y="2059567"/>
            <a:ext cx="3242252" cy="3242252"/>
          </a:xfrm>
          <a:prstGeom prst="rect">
            <a:avLst/>
          </a:prstGeom>
        </p:spPr>
      </p:pic>
      <p:sp>
        <p:nvSpPr>
          <p:cNvPr id="60" name="Text Placeholder 59">
            <a:extLst>
              <a:ext uri="{FF2B5EF4-FFF2-40B4-BE49-F238E27FC236}">
                <a16:creationId xmlns:a16="http://schemas.microsoft.com/office/drawing/2014/main" id="{93448483-F045-4E43-A037-C130C4E72DF7}"/>
              </a:ext>
            </a:extLst>
          </p:cNvPr>
          <p:cNvSpPr>
            <a:spLocks noGrp="1"/>
          </p:cNvSpPr>
          <p:nvPr>
            <p:ph type="body" sz="quarter" idx="16"/>
          </p:nvPr>
        </p:nvSpPr>
        <p:spPr>
          <a:xfrm>
            <a:off x="867403" y="5220571"/>
            <a:ext cx="3242252" cy="968644"/>
          </a:xfrm>
        </p:spPr>
        <p:txBody>
          <a:bodyPr>
            <a:noAutofit/>
          </a:bodyPr>
          <a:lstStyle/>
          <a:p>
            <a:r>
              <a:rPr lang="en-US" sz="1600" b="1" dirty="0">
                <a:latin typeface="Tw Cen MT" panose="020B0602020104020603" pitchFamily="34" charset="0"/>
              </a:rPr>
              <a:t>The sex ratio in the dataset is almost equal</a:t>
            </a:r>
          </a:p>
        </p:txBody>
      </p:sp>
      <p:sp>
        <p:nvSpPr>
          <p:cNvPr id="71" name="Text Placeholder 70">
            <a:extLst>
              <a:ext uri="{FF2B5EF4-FFF2-40B4-BE49-F238E27FC236}">
                <a16:creationId xmlns:a16="http://schemas.microsoft.com/office/drawing/2014/main" id="{7D02C322-F3DF-4042-9909-67853CF4F72A}"/>
              </a:ext>
            </a:extLst>
          </p:cNvPr>
          <p:cNvSpPr>
            <a:spLocks noGrp="1"/>
          </p:cNvSpPr>
          <p:nvPr>
            <p:ph type="body" sz="quarter" idx="18"/>
          </p:nvPr>
        </p:nvSpPr>
        <p:spPr>
          <a:xfrm>
            <a:off x="4277633" y="5252383"/>
            <a:ext cx="3242252" cy="968644"/>
          </a:xfrm>
        </p:spPr>
        <p:txBody>
          <a:bodyPr>
            <a:noAutofit/>
          </a:bodyPr>
          <a:lstStyle/>
          <a:p>
            <a:r>
              <a:rPr lang="en-US" sz="1600" b="1" dirty="0">
                <a:latin typeface="Tw Cen MT" panose="020B0602020104020603" pitchFamily="34" charset="0"/>
              </a:rPr>
              <a:t>The ratio of smokers is higher than the ratio of non – smokers in the dataset</a:t>
            </a:r>
          </a:p>
        </p:txBody>
      </p:sp>
      <p:sp>
        <p:nvSpPr>
          <p:cNvPr id="72" name="Text Placeholder 71">
            <a:extLst>
              <a:ext uri="{FF2B5EF4-FFF2-40B4-BE49-F238E27FC236}">
                <a16:creationId xmlns:a16="http://schemas.microsoft.com/office/drawing/2014/main" id="{A2B0EFEF-A51A-4690-A985-A45A637FA0F2}"/>
              </a:ext>
            </a:extLst>
          </p:cNvPr>
          <p:cNvSpPr>
            <a:spLocks noGrp="1"/>
          </p:cNvSpPr>
          <p:nvPr>
            <p:ph type="body" sz="quarter" idx="20"/>
          </p:nvPr>
        </p:nvSpPr>
        <p:spPr>
          <a:xfrm>
            <a:off x="8302761" y="5252383"/>
            <a:ext cx="3242252" cy="968644"/>
          </a:xfrm>
        </p:spPr>
        <p:txBody>
          <a:bodyPr>
            <a:noAutofit/>
          </a:bodyPr>
          <a:lstStyle/>
          <a:p>
            <a:r>
              <a:rPr lang="en-US" sz="1600" b="1" dirty="0">
                <a:latin typeface="Tw Cen MT" panose="020B0602020104020603" pitchFamily="34" charset="0"/>
              </a:rPr>
              <a:t>The dataset shows that around 85% of the insured are having less than 3 children</a:t>
            </a:r>
          </a:p>
          <a:p>
            <a:endParaRPr lang="en-US" sz="1600" b="1" dirty="0">
              <a:latin typeface="Tw Cen MT" panose="020B0602020104020603" pitchFamily="34" charset="0"/>
            </a:endParaRPr>
          </a:p>
          <a:p>
            <a:endParaRPr lang="en-US" sz="1600" b="1" dirty="0">
              <a:latin typeface="Tw Cen MT" panose="020B0602020104020603" pitchFamily="34" charset="0"/>
            </a:endParaRPr>
          </a:p>
          <a:p>
            <a:endParaRPr lang="en-US" sz="1600" b="1" dirty="0">
              <a:latin typeface="Tw Cen MT" panose="020B0602020104020603" pitchFamily="34" charset="0"/>
            </a:endParaRPr>
          </a:p>
          <a:p>
            <a:endParaRPr lang="en-US" sz="1600" b="1" dirty="0">
              <a:latin typeface="Tw Cen MT" panose="020B0602020104020603" pitchFamily="34" charset="0"/>
            </a:endParaRPr>
          </a:p>
        </p:txBody>
      </p:sp>
      <p:sp>
        <p:nvSpPr>
          <p:cNvPr id="38" name="Slide Number Placeholder 37">
            <a:extLst>
              <a:ext uri="{FF2B5EF4-FFF2-40B4-BE49-F238E27FC236}">
                <a16:creationId xmlns:a16="http://schemas.microsoft.com/office/drawing/2014/main" id="{75D4274A-BC04-4AC5-87FA-7EC4AD5BB95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18</a:t>
            </a:fld>
            <a:endParaRPr lang="en-US" dirty="0"/>
          </a:p>
        </p:txBody>
      </p:sp>
      <p:pic>
        <p:nvPicPr>
          <p:cNvPr id="7" name="Picture 6">
            <a:extLst>
              <a:ext uri="{FF2B5EF4-FFF2-40B4-BE49-F238E27FC236}">
                <a16:creationId xmlns:a16="http://schemas.microsoft.com/office/drawing/2014/main" id="{B5F96F32-F2C7-75D8-6F57-050FB3E2FC92}"/>
              </a:ext>
            </a:extLst>
          </p:cNvPr>
          <p:cNvPicPr>
            <a:picLocks noChangeAspect="1"/>
          </p:cNvPicPr>
          <p:nvPr/>
        </p:nvPicPr>
        <p:blipFill>
          <a:blip r:embed="rId3"/>
          <a:stretch>
            <a:fillRect/>
          </a:stretch>
        </p:blipFill>
        <p:spPr>
          <a:xfrm>
            <a:off x="4463589" y="2041943"/>
            <a:ext cx="3497308" cy="3178628"/>
          </a:xfrm>
          <a:prstGeom prst="rect">
            <a:avLst/>
          </a:prstGeom>
        </p:spPr>
      </p:pic>
      <p:pic>
        <p:nvPicPr>
          <p:cNvPr id="4" name="Picture 3">
            <a:extLst>
              <a:ext uri="{FF2B5EF4-FFF2-40B4-BE49-F238E27FC236}">
                <a16:creationId xmlns:a16="http://schemas.microsoft.com/office/drawing/2014/main" id="{5C7556D2-0495-9859-8355-009313595D84}"/>
              </a:ext>
            </a:extLst>
          </p:cNvPr>
          <p:cNvPicPr>
            <a:picLocks noChangeAspect="1"/>
          </p:cNvPicPr>
          <p:nvPr/>
        </p:nvPicPr>
        <p:blipFill>
          <a:blip r:embed="rId4"/>
          <a:stretch>
            <a:fillRect/>
          </a:stretch>
        </p:blipFill>
        <p:spPr>
          <a:xfrm>
            <a:off x="7840729" y="2032525"/>
            <a:ext cx="4016615" cy="3296336"/>
          </a:xfrm>
          <a:prstGeom prst="rect">
            <a:avLst/>
          </a:prstGeom>
        </p:spPr>
      </p:pic>
    </p:spTree>
    <p:extLst>
      <p:ext uri="{BB962C8B-B14F-4D97-AF65-F5344CB8AC3E}">
        <p14:creationId xmlns:p14="http://schemas.microsoft.com/office/powerpoint/2010/main" val="345472368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CDE448-7A64-008F-C501-E501DC5EAE5C}"/>
              </a:ext>
            </a:extLst>
          </p:cNvPr>
          <p:cNvSpPr>
            <a:spLocks noGrp="1"/>
          </p:cNvSpPr>
          <p:nvPr>
            <p:ph type="sldNum" sz="quarter" idx="12"/>
          </p:nvPr>
        </p:nvSpPr>
        <p:spPr/>
        <p:txBody>
          <a:bodyPr/>
          <a:lstStyle/>
          <a:p>
            <a:fld id="{BF860B6F-2FE3-4DE6-9496-980E987E7466}" type="slidenum">
              <a:rPr lang="en-US" smtClean="0"/>
              <a:pPr/>
              <a:t>19</a:t>
            </a:fld>
            <a:endParaRPr lang="en-US" dirty="0"/>
          </a:p>
        </p:txBody>
      </p:sp>
      <p:pic>
        <p:nvPicPr>
          <p:cNvPr id="11" name="Content Placeholder 10">
            <a:extLst>
              <a:ext uri="{FF2B5EF4-FFF2-40B4-BE49-F238E27FC236}">
                <a16:creationId xmlns:a16="http://schemas.microsoft.com/office/drawing/2014/main" id="{0E520928-3B73-350E-9DD5-AEC3B252C9F2}"/>
              </a:ext>
            </a:extLst>
          </p:cNvPr>
          <p:cNvPicPr>
            <a:picLocks noGrp="1" noChangeAspect="1"/>
          </p:cNvPicPr>
          <p:nvPr>
            <p:ph sz="quarter" idx="37"/>
          </p:nvPr>
        </p:nvPicPr>
        <p:blipFill>
          <a:blip r:embed="rId2"/>
          <a:stretch>
            <a:fillRect/>
          </a:stretch>
        </p:blipFill>
        <p:spPr>
          <a:xfrm>
            <a:off x="744218" y="1191649"/>
            <a:ext cx="5100258" cy="3849757"/>
          </a:xfrm>
          <a:prstGeom prst="rect">
            <a:avLst/>
          </a:prstGeom>
        </p:spPr>
      </p:pic>
      <p:pic>
        <p:nvPicPr>
          <p:cNvPr id="12" name="Content Placeholder 11">
            <a:extLst>
              <a:ext uri="{FF2B5EF4-FFF2-40B4-BE49-F238E27FC236}">
                <a16:creationId xmlns:a16="http://schemas.microsoft.com/office/drawing/2014/main" id="{4B79B4C3-6624-A22F-B441-CD9529377E5A}"/>
              </a:ext>
            </a:extLst>
          </p:cNvPr>
          <p:cNvPicPr>
            <a:picLocks noGrp="1" noChangeAspect="1"/>
          </p:cNvPicPr>
          <p:nvPr>
            <p:ph sz="quarter" idx="38"/>
          </p:nvPr>
        </p:nvPicPr>
        <p:blipFill>
          <a:blip r:embed="rId3"/>
          <a:stretch>
            <a:fillRect/>
          </a:stretch>
        </p:blipFill>
        <p:spPr>
          <a:xfrm>
            <a:off x="6282005" y="1191649"/>
            <a:ext cx="4962938" cy="3954706"/>
          </a:xfrm>
          <a:prstGeom prst="rect">
            <a:avLst/>
          </a:prstGeom>
        </p:spPr>
      </p:pic>
      <p:sp>
        <p:nvSpPr>
          <p:cNvPr id="10" name="Title 9">
            <a:extLst>
              <a:ext uri="{FF2B5EF4-FFF2-40B4-BE49-F238E27FC236}">
                <a16:creationId xmlns:a16="http://schemas.microsoft.com/office/drawing/2014/main" id="{EBF44917-810A-0B25-064E-5C950C68970A}"/>
              </a:ext>
            </a:extLst>
          </p:cNvPr>
          <p:cNvSpPr>
            <a:spLocks noGrp="1"/>
          </p:cNvSpPr>
          <p:nvPr>
            <p:ph type="title"/>
          </p:nvPr>
        </p:nvSpPr>
        <p:spPr>
          <a:xfrm>
            <a:off x="379697" y="386088"/>
            <a:ext cx="5829300" cy="639192"/>
          </a:xfrm>
        </p:spPr>
        <p:txBody>
          <a:bodyPr/>
          <a:lstStyle/>
          <a:p>
            <a:r>
              <a:rPr lang="en-US" dirty="0">
                <a:solidFill>
                  <a:schemeClr val="accent4">
                    <a:lumMod val="75000"/>
                  </a:schemeClr>
                </a:solidFill>
                <a:latin typeface="Imprint MT Shadow" panose="04020605060303030202" pitchFamily="82" charset="0"/>
              </a:rPr>
              <a:t>Bar plots:</a:t>
            </a:r>
          </a:p>
        </p:txBody>
      </p:sp>
      <p:sp>
        <p:nvSpPr>
          <p:cNvPr id="13" name="Text Placeholder 59">
            <a:extLst>
              <a:ext uri="{FF2B5EF4-FFF2-40B4-BE49-F238E27FC236}">
                <a16:creationId xmlns:a16="http://schemas.microsoft.com/office/drawing/2014/main" id="{2EDA0975-5E7B-40D3-F2D3-4B5FFB4E4B04}"/>
              </a:ext>
            </a:extLst>
          </p:cNvPr>
          <p:cNvSpPr>
            <a:spLocks noGrp="1"/>
          </p:cNvSpPr>
          <p:nvPr>
            <p:ph type="body" sz="quarter" idx="16"/>
          </p:nvPr>
        </p:nvSpPr>
        <p:spPr>
          <a:xfrm>
            <a:off x="1179960" y="5207775"/>
            <a:ext cx="4465372" cy="799757"/>
          </a:xfrm>
        </p:spPr>
        <p:txBody>
          <a:bodyPr>
            <a:noAutofit/>
          </a:bodyPr>
          <a:lstStyle/>
          <a:p>
            <a:pPr algn="ctr"/>
            <a:r>
              <a:rPr lang="en-US" sz="1600" b="1" dirty="0">
                <a:latin typeface="Tw Cen MT" panose="020B0602020104020603" pitchFamily="34" charset="0"/>
              </a:rPr>
              <a:t>The insured belonging to the Southeast region is slightly higher than the other regions in the dataset.</a:t>
            </a:r>
          </a:p>
        </p:txBody>
      </p:sp>
      <p:sp>
        <p:nvSpPr>
          <p:cNvPr id="14" name="Text Placeholder 59">
            <a:extLst>
              <a:ext uri="{FF2B5EF4-FFF2-40B4-BE49-F238E27FC236}">
                <a16:creationId xmlns:a16="http://schemas.microsoft.com/office/drawing/2014/main" id="{D48B7900-3B60-5C86-389D-AEE4D008EC61}"/>
              </a:ext>
            </a:extLst>
          </p:cNvPr>
          <p:cNvSpPr txBox="1">
            <a:spLocks/>
          </p:cNvSpPr>
          <p:nvPr/>
        </p:nvSpPr>
        <p:spPr>
          <a:xfrm>
            <a:off x="6282005" y="5143767"/>
            <a:ext cx="5595716" cy="86376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2000" kern="1200" cap="none" spc="100" baseline="0">
                <a:solidFill>
                  <a:schemeClr val="tx1"/>
                </a:solidFill>
                <a:latin typeface="Seaford" panose="020B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latin typeface="Tw Cen MT" panose="020B0602020104020603" pitchFamily="34" charset="0"/>
              </a:rPr>
              <a:t>The insured being charged below average premium is more than that of the insured being charged above average premium depicting positively skewed data.</a:t>
            </a:r>
          </a:p>
        </p:txBody>
      </p:sp>
    </p:spTree>
    <p:extLst>
      <p:ext uri="{BB962C8B-B14F-4D97-AF65-F5344CB8AC3E}">
        <p14:creationId xmlns:p14="http://schemas.microsoft.com/office/powerpoint/2010/main" val="426242445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a:xfrm>
            <a:off x="5574219" y="559276"/>
            <a:ext cx="6074545" cy="639192"/>
          </a:xfrm>
        </p:spPr>
        <p:txBody>
          <a:bodyPr/>
          <a:lstStyle/>
          <a:p>
            <a:r>
              <a:rPr lang="en-US" dirty="0">
                <a:solidFill>
                  <a:schemeClr val="accent4">
                    <a:lumMod val="75000"/>
                  </a:schemeClr>
                </a:solidFill>
                <a:latin typeface="Imprint MT Shadow" panose="04020605060303030202" pitchFamily="82" charset="0"/>
              </a:rPr>
              <a:t>Abstract:</a:t>
            </a:r>
          </a:p>
        </p:txBody>
      </p:sp>
      <p:pic>
        <p:nvPicPr>
          <p:cNvPr id="79" name="Picture Placeholder 78" descr="A close up of cells under a microscope">
            <a:extLst>
              <a:ext uri="{FF2B5EF4-FFF2-40B4-BE49-F238E27FC236}">
                <a16:creationId xmlns:a16="http://schemas.microsoft.com/office/drawing/2014/main" id="{BBC72E1D-69D7-4CA2-B6AD-180B8084D757}"/>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0" y="466725"/>
            <a:ext cx="4858139" cy="5924550"/>
          </a:xfrm>
        </p:spPr>
      </p:pic>
      <p:sp>
        <p:nvSpPr>
          <p:cNvPr id="68" name="Text Placeholder 67">
            <a:extLst>
              <a:ext uri="{FF2B5EF4-FFF2-40B4-BE49-F238E27FC236}">
                <a16:creationId xmlns:a16="http://schemas.microsoft.com/office/drawing/2014/main" id="{261BE4C3-90A1-4FC4-93CA-BF3A80B863C5}"/>
              </a:ext>
            </a:extLst>
          </p:cNvPr>
          <p:cNvSpPr>
            <a:spLocks noGrp="1"/>
          </p:cNvSpPr>
          <p:nvPr>
            <p:ph type="body" sz="quarter" idx="13"/>
          </p:nvPr>
        </p:nvSpPr>
        <p:spPr>
          <a:xfrm>
            <a:off x="5574219" y="1353311"/>
            <a:ext cx="5965509" cy="5037963"/>
          </a:xfrm>
        </p:spPr>
        <p:txBody>
          <a:bodyPr/>
          <a:lstStyle/>
          <a:p>
            <a:pPr marL="285750" indent="-285750">
              <a:buFont typeface="Arial" panose="020B0604020202020204" pitchFamily="34" charset="0"/>
              <a:buChar char="•"/>
            </a:pPr>
            <a:endParaRPr lang="en-US" sz="1800" dirty="0">
              <a:latin typeface="Tw Cen MT" panose="020B0602020104020603" pitchFamily="34" charset="0"/>
              <a:cs typeface="Aharoni" panose="02010803020104030203" pitchFamily="2" charset="-79"/>
            </a:endParaRPr>
          </a:p>
          <a:p>
            <a:pPr marL="285750" indent="-285750">
              <a:buFont typeface="Arial" panose="020B0604020202020204" pitchFamily="34" charset="0"/>
              <a:buChar char="•"/>
            </a:pPr>
            <a:r>
              <a:rPr lang="en-US" sz="1800" dirty="0">
                <a:latin typeface="Tw Cen MT" panose="020B0602020104020603" pitchFamily="34" charset="0"/>
                <a:cs typeface="Aharoni" panose="02010803020104030203" pitchFamily="2" charset="-79"/>
              </a:rPr>
              <a:t>The study explores the use of machine learning techniques to forecast medical insurance premiums, aiming to predict the most expensive expenses for patients.</a:t>
            </a:r>
          </a:p>
          <a:p>
            <a:pPr marL="285750" indent="-285750">
              <a:buFont typeface="Arial" panose="020B0604020202020204" pitchFamily="34" charset="0"/>
              <a:buChar char="•"/>
            </a:pPr>
            <a:endParaRPr lang="en-US" sz="1800" dirty="0">
              <a:latin typeface="Tw Cen MT" panose="020B0602020104020603" pitchFamily="34" charset="0"/>
              <a:cs typeface="Aharoni" panose="02010803020104030203" pitchFamily="2" charset="-79"/>
            </a:endParaRPr>
          </a:p>
          <a:p>
            <a:pPr marL="285750" indent="-285750">
              <a:buFont typeface="Arial" panose="020B0604020202020204" pitchFamily="34" charset="0"/>
              <a:buChar char="•"/>
            </a:pPr>
            <a:r>
              <a:rPr lang="en-US" sz="1800" dirty="0">
                <a:latin typeface="Tw Cen MT" panose="020B0602020104020603" pitchFamily="34" charset="0"/>
                <a:cs typeface="Aharoni" panose="02010803020104030203" pitchFamily="2" charset="-79"/>
              </a:rPr>
              <a:t> Using a comprehensive dataset, the research employs various machine learning algorithms to analyze demographic information, medical history, lifestyle factors, and insurance coverage details.</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a:t>
            </a:fld>
            <a:endParaRPr lang="en-US" dirty="0"/>
          </a:p>
        </p:txBody>
      </p:sp>
    </p:spTree>
    <p:extLst>
      <p:ext uri="{BB962C8B-B14F-4D97-AF65-F5344CB8AC3E}">
        <p14:creationId xmlns:p14="http://schemas.microsoft.com/office/powerpoint/2010/main" val="1068843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CDE448-7A64-008F-C501-E501DC5EAE5C}"/>
              </a:ext>
            </a:extLst>
          </p:cNvPr>
          <p:cNvSpPr>
            <a:spLocks noGrp="1"/>
          </p:cNvSpPr>
          <p:nvPr>
            <p:ph type="sldNum" sz="quarter" idx="12"/>
          </p:nvPr>
        </p:nvSpPr>
        <p:spPr/>
        <p:txBody>
          <a:bodyPr/>
          <a:lstStyle/>
          <a:p>
            <a:fld id="{BF860B6F-2FE3-4DE6-9496-980E987E7466}" type="slidenum">
              <a:rPr lang="en-US" smtClean="0"/>
              <a:pPr/>
              <a:t>20</a:t>
            </a:fld>
            <a:endParaRPr lang="en-US" dirty="0"/>
          </a:p>
        </p:txBody>
      </p:sp>
      <p:sp>
        <p:nvSpPr>
          <p:cNvPr id="10" name="Title 9">
            <a:extLst>
              <a:ext uri="{FF2B5EF4-FFF2-40B4-BE49-F238E27FC236}">
                <a16:creationId xmlns:a16="http://schemas.microsoft.com/office/drawing/2014/main" id="{EBF44917-810A-0B25-064E-5C950C68970A}"/>
              </a:ext>
            </a:extLst>
          </p:cNvPr>
          <p:cNvSpPr>
            <a:spLocks noGrp="1"/>
          </p:cNvSpPr>
          <p:nvPr>
            <p:ph type="title"/>
          </p:nvPr>
        </p:nvSpPr>
        <p:spPr>
          <a:xfrm>
            <a:off x="374405" y="407353"/>
            <a:ext cx="5829300" cy="639192"/>
          </a:xfrm>
        </p:spPr>
        <p:txBody>
          <a:bodyPr/>
          <a:lstStyle/>
          <a:p>
            <a:r>
              <a:rPr lang="en-US" dirty="0">
                <a:solidFill>
                  <a:schemeClr val="accent4">
                    <a:lumMod val="75000"/>
                  </a:schemeClr>
                </a:solidFill>
                <a:latin typeface="Imprint MT Shadow" panose="04020605060303030202" pitchFamily="82" charset="0"/>
              </a:rPr>
              <a:t>scatter plots:</a:t>
            </a:r>
          </a:p>
        </p:txBody>
      </p:sp>
      <p:sp>
        <p:nvSpPr>
          <p:cNvPr id="13" name="Text Placeholder 59">
            <a:extLst>
              <a:ext uri="{FF2B5EF4-FFF2-40B4-BE49-F238E27FC236}">
                <a16:creationId xmlns:a16="http://schemas.microsoft.com/office/drawing/2014/main" id="{2EDA0975-5E7B-40D3-F2D3-4B5FFB4E4B04}"/>
              </a:ext>
            </a:extLst>
          </p:cNvPr>
          <p:cNvSpPr>
            <a:spLocks noGrp="1"/>
          </p:cNvSpPr>
          <p:nvPr>
            <p:ph type="body" sz="quarter" idx="16"/>
          </p:nvPr>
        </p:nvSpPr>
        <p:spPr>
          <a:xfrm>
            <a:off x="1284284" y="5201318"/>
            <a:ext cx="4465372" cy="799757"/>
          </a:xfrm>
        </p:spPr>
        <p:txBody>
          <a:bodyPr>
            <a:noAutofit/>
          </a:bodyPr>
          <a:lstStyle/>
          <a:p>
            <a:pPr algn="ctr"/>
            <a:r>
              <a:rPr lang="en-US" sz="1600" b="1" dirty="0">
                <a:latin typeface="Tw Cen MT" panose="020B0602020104020603" pitchFamily="34" charset="0"/>
              </a:rPr>
              <a:t>The premium charged for smokers is higher than the premium charged for non–smokers.</a:t>
            </a:r>
          </a:p>
        </p:txBody>
      </p:sp>
      <p:sp>
        <p:nvSpPr>
          <p:cNvPr id="14" name="Text Placeholder 59">
            <a:extLst>
              <a:ext uri="{FF2B5EF4-FFF2-40B4-BE49-F238E27FC236}">
                <a16:creationId xmlns:a16="http://schemas.microsoft.com/office/drawing/2014/main" id="{D48B7900-3B60-5C86-389D-AEE4D008EC61}"/>
              </a:ext>
            </a:extLst>
          </p:cNvPr>
          <p:cNvSpPr txBox="1">
            <a:spLocks/>
          </p:cNvSpPr>
          <p:nvPr/>
        </p:nvSpPr>
        <p:spPr>
          <a:xfrm>
            <a:off x="6908152" y="5201318"/>
            <a:ext cx="4728677" cy="86376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2000" kern="1200" cap="none" spc="100" baseline="0">
                <a:solidFill>
                  <a:schemeClr val="tx1"/>
                </a:solidFill>
                <a:latin typeface="Seaford" panose="020B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latin typeface="Tw Cen MT" panose="020B0602020104020603" pitchFamily="34" charset="0"/>
              </a:rPr>
              <a:t>The premium charged for males and females are almost equal showing that premium charged is not affected by gender.</a:t>
            </a:r>
          </a:p>
        </p:txBody>
      </p:sp>
      <p:pic>
        <p:nvPicPr>
          <p:cNvPr id="5" name="Picture 4">
            <a:extLst>
              <a:ext uri="{FF2B5EF4-FFF2-40B4-BE49-F238E27FC236}">
                <a16:creationId xmlns:a16="http://schemas.microsoft.com/office/drawing/2014/main" id="{F5F97F9A-1A4E-1367-31A6-4F79AEB22661}"/>
              </a:ext>
            </a:extLst>
          </p:cNvPr>
          <p:cNvPicPr>
            <a:picLocks noChangeAspect="1"/>
          </p:cNvPicPr>
          <p:nvPr/>
        </p:nvPicPr>
        <p:blipFill>
          <a:blip r:embed="rId2"/>
          <a:stretch>
            <a:fillRect/>
          </a:stretch>
        </p:blipFill>
        <p:spPr>
          <a:xfrm>
            <a:off x="998178" y="1534887"/>
            <a:ext cx="4627223" cy="3574510"/>
          </a:xfrm>
          <a:prstGeom prst="rect">
            <a:avLst/>
          </a:prstGeom>
        </p:spPr>
      </p:pic>
      <p:pic>
        <p:nvPicPr>
          <p:cNvPr id="8" name="Picture 7">
            <a:extLst>
              <a:ext uri="{FF2B5EF4-FFF2-40B4-BE49-F238E27FC236}">
                <a16:creationId xmlns:a16="http://schemas.microsoft.com/office/drawing/2014/main" id="{F0A926C6-828C-CD8E-FBF4-F02FD0CAFF84}"/>
              </a:ext>
            </a:extLst>
          </p:cNvPr>
          <p:cNvPicPr>
            <a:picLocks noChangeAspect="1"/>
          </p:cNvPicPr>
          <p:nvPr/>
        </p:nvPicPr>
        <p:blipFill>
          <a:blip r:embed="rId3"/>
          <a:stretch>
            <a:fillRect/>
          </a:stretch>
        </p:blipFill>
        <p:spPr>
          <a:xfrm>
            <a:off x="6622199" y="1531553"/>
            <a:ext cx="4601017" cy="3554266"/>
          </a:xfrm>
          <a:prstGeom prst="rect">
            <a:avLst/>
          </a:prstGeom>
        </p:spPr>
      </p:pic>
    </p:spTree>
    <p:extLst>
      <p:ext uri="{BB962C8B-B14F-4D97-AF65-F5344CB8AC3E}">
        <p14:creationId xmlns:p14="http://schemas.microsoft.com/office/powerpoint/2010/main" val="3742770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0BD33B-08C2-8C99-3C01-7BB70BD91BB2}"/>
              </a:ext>
            </a:extLst>
          </p:cNvPr>
          <p:cNvSpPr>
            <a:spLocks noGrp="1"/>
          </p:cNvSpPr>
          <p:nvPr>
            <p:ph type="sldNum" sz="quarter" idx="12"/>
          </p:nvPr>
        </p:nvSpPr>
        <p:spPr/>
        <p:txBody>
          <a:bodyPr/>
          <a:lstStyle/>
          <a:p>
            <a:fld id="{BF860B6F-2FE3-4DE6-9496-980E987E7466}" type="slidenum">
              <a:rPr lang="en-US" smtClean="0"/>
              <a:pPr/>
              <a:t>21</a:t>
            </a:fld>
            <a:endParaRPr lang="en-US" dirty="0"/>
          </a:p>
        </p:txBody>
      </p:sp>
      <p:sp>
        <p:nvSpPr>
          <p:cNvPr id="5" name="Title 4">
            <a:extLst>
              <a:ext uri="{FF2B5EF4-FFF2-40B4-BE49-F238E27FC236}">
                <a16:creationId xmlns:a16="http://schemas.microsoft.com/office/drawing/2014/main" id="{1F9BF5E0-D561-87AF-4141-3A1FB2A06AD0}"/>
              </a:ext>
            </a:extLst>
          </p:cNvPr>
          <p:cNvSpPr>
            <a:spLocks noGrp="1"/>
          </p:cNvSpPr>
          <p:nvPr>
            <p:ph type="title"/>
          </p:nvPr>
        </p:nvSpPr>
        <p:spPr>
          <a:xfrm rot="5400000">
            <a:off x="7115887" y="2916697"/>
            <a:ext cx="6410573" cy="996551"/>
          </a:xfrm>
        </p:spPr>
        <p:txBody>
          <a:bodyPr/>
          <a:lstStyle/>
          <a:p>
            <a:r>
              <a:rPr lang="en-US" sz="3600" dirty="0">
                <a:solidFill>
                  <a:schemeClr val="accent4">
                    <a:lumMod val="75000"/>
                  </a:schemeClr>
                </a:solidFill>
                <a:latin typeface="Imprint MT Shadow" panose="04020605060303030202" pitchFamily="82" charset="0"/>
              </a:rPr>
              <a:t>Correlation matrix</a:t>
            </a:r>
          </a:p>
        </p:txBody>
      </p:sp>
      <p:pic>
        <p:nvPicPr>
          <p:cNvPr id="6" name="Picture 5">
            <a:extLst>
              <a:ext uri="{FF2B5EF4-FFF2-40B4-BE49-F238E27FC236}">
                <a16:creationId xmlns:a16="http://schemas.microsoft.com/office/drawing/2014/main" id="{64D3F762-668F-F3BC-A16B-31DDC191EF82}"/>
              </a:ext>
            </a:extLst>
          </p:cNvPr>
          <p:cNvPicPr>
            <a:picLocks noChangeAspect="1"/>
          </p:cNvPicPr>
          <p:nvPr/>
        </p:nvPicPr>
        <p:blipFill>
          <a:blip r:embed="rId2"/>
          <a:stretch>
            <a:fillRect/>
          </a:stretch>
        </p:blipFill>
        <p:spPr>
          <a:xfrm>
            <a:off x="1109472" y="1043958"/>
            <a:ext cx="7348125" cy="5471795"/>
          </a:xfrm>
          <a:prstGeom prst="rect">
            <a:avLst/>
          </a:prstGeom>
        </p:spPr>
      </p:pic>
      <p:sp>
        <p:nvSpPr>
          <p:cNvPr id="7" name="Text Placeholder 59">
            <a:extLst>
              <a:ext uri="{FF2B5EF4-FFF2-40B4-BE49-F238E27FC236}">
                <a16:creationId xmlns:a16="http://schemas.microsoft.com/office/drawing/2014/main" id="{CF7A61B6-FF53-367B-03BC-42425E5E6B3C}"/>
              </a:ext>
            </a:extLst>
          </p:cNvPr>
          <p:cNvSpPr txBox="1">
            <a:spLocks/>
          </p:cNvSpPr>
          <p:nvPr/>
        </p:nvSpPr>
        <p:spPr>
          <a:xfrm>
            <a:off x="831233" y="580526"/>
            <a:ext cx="7348125" cy="399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Tw Cen MT" panose="020B0602020104020603" pitchFamily="34" charset="0"/>
              </a:rPr>
              <a:t>There is high positive correlation between charges and smoker_yes variables.</a:t>
            </a:r>
          </a:p>
        </p:txBody>
      </p:sp>
    </p:spTree>
    <p:extLst>
      <p:ext uri="{BB962C8B-B14F-4D97-AF65-F5344CB8AC3E}">
        <p14:creationId xmlns:p14="http://schemas.microsoft.com/office/powerpoint/2010/main" val="7004943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56065C-42FA-C6B8-2FA8-D3C272836E50}"/>
              </a:ext>
            </a:extLst>
          </p:cNvPr>
          <p:cNvSpPr>
            <a:spLocks noGrp="1"/>
          </p:cNvSpPr>
          <p:nvPr>
            <p:ph type="sldNum" sz="quarter" idx="12"/>
          </p:nvPr>
        </p:nvSpPr>
        <p:spPr/>
        <p:txBody>
          <a:bodyPr/>
          <a:lstStyle/>
          <a:p>
            <a:fld id="{BF860B6F-2FE3-4DE6-9496-980E987E7466}" type="slidenum">
              <a:rPr lang="en-US" smtClean="0"/>
              <a:pPr/>
              <a:t>22</a:t>
            </a:fld>
            <a:endParaRPr lang="en-US" dirty="0"/>
          </a:p>
        </p:txBody>
      </p:sp>
      <p:sp>
        <p:nvSpPr>
          <p:cNvPr id="5" name="Title 4">
            <a:extLst>
              <a:ext uri="{FF2B5EF4-FFF2-40B4-BE49-F238E27FC236}">
                <a16:creationId xmlns:a16="http://schemas.microsoft.com/office/drawing/2014/main" id="{6210C9E6-8E4A-64CE-5602-DBA729EACEB6}"/>
              </a:ext>
            </a:extLst>
          </p:cNvPr>
          <p:cNvSpPr>
            <a:spLocks noGrp="1"/>
          </p:cNvSpPr>
          <p:nvPr>
            <p:ph type="title"/>
          </p:nvPr>
        </p:nvSpPr>
        <p:spPr>
          <a:xfrm>
            <a:off x="621792" y="347180"/>
            <a:ext cx="4059065" cy="996551"/>
          </a:xfrm>
        </p:spPr>
        <p:txBody>
          <a:bodyPr/>
          <a:lstStyle/>
          <a:p>
            <a:r>
              <a:rPr lang="en-US" dirty="0">
                <a:solidFill>
                  <a:schemeClr val="accent4">
                    <a:lumMod val="75000"/>
                  </a:schemeClr>
                </a:solidFill>
                <a:latin typeface="Imprint MT Shadow" panose="04020605060303030202" pitchFamily="82" charset="0"/>
              </a:rPr>
              <a:t>Pair plot:</a:t>
            </a:r>
          </a:p>
        </p:txBody>
      </p:sp>
      <p:pic>
        <p:nvPicPr>
          <p:cNvPr id="6" name="Picture 5">
            <a:extLst>
              <a:ext uri="{FF2B5EF4-FFF2-40B4-BE49-F238E27FC236}">
                <a16:creationId xmlns:a16="http://schemas.microsoft.com/office/drawing/2014/main" id="{05215B29-589F-3F9A-081E-6A0B67D37D13}"/>
              </a:ext>
            </a:extLst>
          </p:cNvPr>
          <p:cNvPicPr>
            <a:picLocks noChangeAspect="1"/>
          </p:cNvPicPr>
          <p:nvPr/>
        </p:nvPicPr>
        <p:blipFill>
          <a:blip r:embed="rId2"/>
          <a:stretch>
            <a:fillRect/>
          </a:stretch>
        </p:blipFill>
        <p:spPr>
          <a:xfrm>
            <a:off x="538626" y="1871052"/>
            <a:ext cx="11548872" cy="4353465"/>
          </a:xfrm>
          <a:prstGeom prst="rect">
            <a:avLst/>
          </a:prstGeom>
        </p:spPr>
      </p:pic>
      <p:sp>
        <p:nvSpPr>
          <p:cNvPr id="2" name="Text Placeholder 59">
            <a:extLst>
              <a:ext uri="{FF2B5EF4-FFF2-40B4-BE49-F238E27FC236}">
                <a16:creationId xmlns:a16="http://schemas.microsoft.com/office/drawing/2014/main" id="{2E1044CD-BF20-8F23-5D76-265E1C6717E2}"/>
              </a:ext>
            </a:extLst>
          </p:cNvPr>
          <p:cNvSpPr txBox="1">
            <a:spLocks/>
          </p:cNvSpPr>
          <p:nvPr/>
        </p:nvSpPr>
        <p:spPr>
          <a:xfrm>
            <a:off x="697992" y="1207512"/>
            <a:ext cx="8892322" cy="399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w Cen MT" panose="020B0602020104020603" pitchFamily="34" charset="0"/>
              </a:rPr>
              <a:t>The pair plot shows charges on the y-axis and all the other variables on the x-axis.</a:t>
            </a:r>
          </a:p>
        </p:txBody>
      </p:sp>
    </p:spTree>
    <p:extLst>
      <p:ext uri="{BB962C8B-B14F-4D97-AF65-F5344CB8AC3E}">
        <p14:creationId xmlns:p14="http://schemas.microsoft.com/office/powerpoint/2010/main" val="84878393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82296" y="3001020"/>
            <a:ext cx="11996928" cy="938559"/>
          </a:xfrm>
        </p:spPr>
        <p:txBody>
          <a:bodyPr/>
          <a:lstStyle/>
          <a:p>
            <a:r>
              <a:rPr lang="en-US" dirty="0">
                <a:solidFill>
                  <a:schemeClr val="accent4">
                    <a:lumMod val="75000"/>
                  </a:schemeClr>
                </a:solidFill>
                <a:latin typeface="Imprint MT Shadow" panose="04020605060303030202" pitchFamily="82" charset="0"/>
              </a:rPr>
              <a:t>Multicollinearity &amp; Significance check:</a:t>
            </a:r>
          </a:p>
        </p:txBody>
      </p:sp>
    </p:spTree>
    <p:extLst>
      <p:ext uri="{BB962C8B-B14F-4D97-AF65-F5344CB8AC3E}">
        <p14:creationId xmlns:p14="http://schemas.microsoft.com/office/powerpoint/2010/main" val="35516146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0BE62F74-B2F0-412C-A83C-5F33BEAA5922}"/>
              </a:ext>
            </a:extLst>
          </p:cNvPr>
          <p:cNvSpPr>
            <a:spLocks noGrp="1"/>
          </p:cNvSpPr>
          <p:nvPr>
            <p:ph type="title"/>
          </p:nvPr>
        </p:nvSpPr>
        <p:spPr>
          <a:xfrm>
            <a:off x="759886" y="671800"/>
            <a:ext cx="9050674" cy="639192"/>
          </a:xfrm>
        </p:spPr>
        <p:txBody>
          <a:bodyPr/>
          <a:lstStyle/>
          <a:p>
            <a:pPr algn="l"/>
            <a:r>
              <a:rPr lang="en-US" dirty="0">
                <a:solidFill>
                  <a:schemeClr val="accent4">
                    <a:lumMod val="75000"/>
                  </a:schemeClr>
                </a:solidFill>
                <a:latin typeface="Imprint MT Shadow" panose="04020605060303030202" pitchFamily="82" charset="0"/>
              </a:rPr>
              <a:t>Multicollinearity check:</a:t>
            </a:r>
          </a:p>
        </p:txBody>
      </p:sp>
      <p:sp>
        <p:nvSpPr>
          <p:cNvPr id="66" name="Text Placeholder 65">
            <a:extLst>
              <a:ext uri="{FF2B5EF4-FFF2-40B4-BE49-F238E27FC236}">
                <a16:creationId xmlns:a16="http://schemas.microsoft.com/office/drawing/2014/main" id="{1CF403A4-EC71-458B-A4DC-B512F862CCD0}"/>
              </a:ext>
            </a:extLst>
          </p:cNvPr>
          <p:cNvSpPr>
            <a:spLocks noGrp="1"/>
          </p:cNvSpPr>
          <p:nvPr>
            <p:ph type="body" sz="quarter" idx="20"/>
          </p:nvPr>
        </p:nvSpPr>
        <p:spPr>
          <a:xfrm>
            <a:off x="1181481" y="5669365"/>
            <a:ext cx="2441400" cy="735568"/>
          </a:xfrm>
        </p:spPr>
        <p:txBody>
          <a:bodyPr/>
          <a:lstStyle/>
          <a:p>
            <a:r>
              <a:rPr lang="en-US" sz="1600" dirty="0">
                <a:latin typeface="Tw Cen MT" panose="020B0602020104020603" pitchFamily="34" charset="0"/>
              </a:rPr>
              <a:t>BMI VIF score is greater than 10.</a:t>
            </a:r>
          </a:p>
        </p:txBody>
      </p:sp>
      <p:sp>
        <p:nvSpPr>
          <p:cNvPr id="67" name="Text Placeholder 66">
            <a:extLst>
              <a:ext uri="{FF2B5EF4-FFF2-40B4-BE49-F238E27FC236}">
                <a16:creationId xmlns:a16="http://schemas.microsoft.com/office/drawing/2014/main" id="{E9C39922-AEEB-4884-A6CD-92E928116C0F}"/>
              </a:ext>
            </a:extLst>
          </p:cNvPr>
          <p:cNvSpPr>
            <a:spLocks noGrp="1"/>
          </p:cNvSpPr>
          <p:nvPr>
            <p:ph type="body" sz="quarter" idx="21"/>
          </p:nvPr>
        </p:nvSpPr>
        <p:spPr>
          <a:xfrm>
            <a:off x="4997174" y="5669364"/>
            <a:ext cx="2210201" cy="735569"/>
          </a:xfrm>
        </p:spPr>
        <p:txBody>
          <a:bodyPr/>
          <a:lstStyle/>
          <a:p>
            <a:r>
              <a:rPr lang="en-US" sz="1600" dirty="0">
                <a:latin typeface="Tw Cen MT" panose="020B0602020104020603" pitchFamily="34" charset="0"/>
              </a:rPr>
              <a:t>All the VIF scores are below 10</a:t>
            </a:r>
          </a:p>
        </p:txBody>
      </p:sp>
      <p:sp>
        <p:nvSpPr>
          <p:cNvPr id="68" name="Text Placeholder 67">
            <a:extLst>
              <a:ext uri="{FF2B5EF4-FFF2-40B4-BE49-F238E27FC236}">
                <a16:creationId xmlns:a16="http://schemas.microsoft.com/office/drawing/2014/main" id="{73CF272F-B943-4B2B-9D88-823E9DA59F92}"/>
              </a:ext>
            </a:extLst>
          </p:cNvPr>
          <p:cNvSpPr>
            <a:spLocks noGrp="1"/>
          </p:cNvSpPr>
          <p:nvPr>
            <p:ph type="body" sz="quarter" idx="22"/>
          </p:nvPr>
        </p:nvSpPr>
        <p:spPr>
          <a:xfrm>
            <a:off x="8610600" y="5627352"/>
            <a:ext cx="2743199" cy="819592"/>
          </a:xfrm>
        </p:spPr>
        <p:txBody>
          <a:bodyPr/>
          <a:lstStyle/>
          <a:p>
            <a:r>
              <a:rPr lang="en-US" sz="1600" dirty="0">
                <a:latin typeface="Tw Cen MT" panose="020B0602020104020603" pitchFamily="34" charset="0"/>
              </a:rPr>
              <a:t>All the VIF scores are below 10 after removing insignificance</a:t>
            </a:r>
          </a:p>
        </p:txBody>
      </p:sp>
      <p:sp>
        <p:nvSpPr>
          <p:cNvPr id="4" name="Slide Number Placeholder 3">
            <a:extLst>
              <a:ext uri="{FF2B5EF4-FFF2-40B4-BE49-F238E27FC236}">
                <a16:creationId xmlns:a16="http://schemas.microsoft.com/office/drawing/2014/main" id="{9A3C69AA-05D5-4E36-B904-EB3BFF86437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24</a:t>
            </a:fld>
            <a:endParaRPr lang="en-US" dirty="0"/>
          </a:p>
        </p:txBody>
      </p:sp>
      <p:pic>
        <p:nvPicPr>
          <p:cNvPr id="15" name="Picture 14">
            <a:extLst>
              <a:ext uri="{FF2B5EF4-FFF2-40B4-BE49-F238E27FC236}">
                <a16:creationId xmlns:a16="http://schemas.microsoft.com/office/drawing/2014/main" id="{0008A178-D1E7-7A1D-A1DE-3CF0323880AC}"/>
              </a:ext>
            </a:extLst>
          </p:cNvPr>
          <p:cNvPicPr>
            <a:picLocks noChangeAspect="1"/>
          </p:cNvPicPr>
          <p:nvPr/>
        </p:nvPicPr>
        <p:blipFill>
          <a:blip r:embed="rId2"/>
          <a:stretch>
            <a:fillRect/>
          </a:stretch>
        </p:blipFill>
        <p:spPr>
          <a:xfrm>
            <a:off x="588448" y="1903209"/>
            <a:ext cx="3665501" cy="3671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C55D97B2-F860-7577-F492-B8C386BD587D}"/>
              </a:ext>
            </a:extLst>
          </p:cNvPr>
          <p:cNvPicPr>
            <a:picLocks noChangeAspect="1"/>
          </p:cNvPicPr>
          <p:nvPr/>
        </p:nvPicPr>
        <p:blipFill>
          <a:blip r:embed="rId3"/>
          <a:stretch>
            <a:fillRect/>
          </a:stretch>
        </p:blipFill>
        <p:spPr>
          <a:xfrm>
            <a:off x="4416950" y="1903210"/>
            <a:ext cx="3511072" cy="3671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F3FB9FE-1B33-0F60-3383-70B40A435F97}"/>
              </a:ext>
            </a:extLst>
          </p:cNvPr>
          <p:cNvPicPr>
            <a:picLocks noChangeAspect="1"/>
          </p:cNvPicPr>
          <p:nvPr/>
        </p:nvPicPr>
        <p:blipFill>
          <a:blip r:embed="rId4"/>
          <a:stretch>
            <a:fillRect/>
          </a:stretch>
        </p:blipFill>
        <p:spPr>
          <a:xfrm>
            <a:off x="8180257" y="1903210"/>
            <a:ext cx="3581757" cy="3671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Placeholder 65">
            <a:extLst>
              <a:ext uri="{FF2B5EF4-FFF2-40B4-BE49-F238E27FC236}">
                <a16:creationId xmlns:a16="http://schemas.microsoft.com/office/drawing/2014/main" id="{0ADDA93C-4B11-1873-DAE6-DC09277AE25A}"/>
              </a:ext>
            </a:extLst>
          </p:cNvPr>
          <p:cNvSpPr txBox="1">
            <a:spLocks/>
          </p:cNvSpPr>
          <p:nvPr/>
        </p:nvSpPr>
        <p:spPr>
          <a:xfrm>
            <a:off x="536749" y="6311458"/>
            <a:ext cx="2954656" cy="376780"/>
          </a:xfrm>
          <a:prstGeom prst="rect">
            <a:avLst/>
          </a:prstGeom>
        </p:spPr>
        <p:txBody>
          <a:bodyPr vert="horz" lIns="91440" tIns="45720" rIns="91440" bIns="45720" rtlCol="0" anchor="t">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i="1" dirty="0">
                <a:solidFill>
                  <a:srgbClr val="0070C0"/>
                </a:solidFill>
                <a:latin typeface="Tw Cen MT" panose="020B0602020104020603" pitchFamily="34" charset="0"/>
              </a:rPr>
              <a:t>Refer to Appendix page 48</a:t>
            </a:r>
          </a:p>
        </p:txBody>
      </p:sp>
    </p:spTree>
    <p:extLst>
      <p:ext uri="{BB962C8B-B14F-4D97-AF65-F5344CB8AC3E}">
        <p14:creationId xmlns:p14="http://schemas.microsoft.com/office/powerpoint/2010/main" val="167348540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25</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pic>
        <p:nvPicPr>
          <p:cNvPr id="7" name="Picture 6">
            <a:extLst>
              <a:ext uri="{FF2B5EF4-FFF2-40B4-BE49-F238E27FC236}">
                <a16:creationId xmlns:a16="http://schemas.microsoft.com/office/drawing/2014/main" id="{3E9BFE29-F48C-907D-F8ED-AD4E289023EA}"/>
              </a:ext>
            </a:extLst>
          </p:cNvPr>
          <p:cNvPicPr>
            <a:picLocks noChangeAspect="1"/>
          </p:cNvPicPr>
          <p:nvPr/>
        </p:nvPicPr>
        <p:blipFill>
          <a:blip r:embed="rId2"/>
          <a:stretch>
            <a:fillRect/>
          </a:stretch>
        </p:blipFill>
        <p:spPr>
          <a:xfrm>
            <a:off x="746526" y="1760293"/>
            <a:ext cx="5991731" cy="4512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358908"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The variables sex_male, region_northwest, region_southeast and </a:t>
            </a:r>
            <a:r>
              <a:rPr lang="en-US" sz="1600" dirty="0" err="1">
                <a:latin typeface="Tw Cen MT" panose="020B0602020104020603" pitchFamily="34" charset="0"/>
              </a:rPr>
              <a:t>region_southwest</a:t>
            </a:r>
            <a:r>
              <a:rPr lang="en-US" sz="1600" dirty="0">
                <a:latin typeface="Tw Cen MT" panose="020B0602020104020603" pitchFamily="34" charset="0"/>
              </a:rPr>
              <a:t> have p value greater than 5% for the complete dataset.</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5414788"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1 (Complete Dataset)</a:t>
            </a:r>
          </a:p>
        </p:txBody>
      </p:sp>
    </p:spTree>
    <p:extLst>
      <p:ext uri="{BB962C8B-B14F-4D97-AF65-F5344CB8AC3E}">
        <p14:creationId xmlns:p14="http://schemas.microsoft.com/office/powerpoint/2010/main" val="288438825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26</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The variables </a:t>
            </a:r>
            <a:r>
              <a:rPr lang="en-US" sz="1600" dirty="0" err="1">
                <a:latin typeface="Tw Cen MT" panose="020B0602020104020603" pitchFamily="34" charset="0"/>
              </a:rPr>
              <a:t>sex_male</a:t>
            </a:r>
            <a:r>
              <a:rPr lang="en-US" sz="1600" dirty="0">
                <a:latin typeface="Tw Cen MT" panose="020B0602020104020603" pitchFamily="34" charset="0"/>
              </a:rPr>
              <a:t>, </a:t>
            </a:r>
            <a:r>
              <a:rPr lang="en-US" sz="1600" dirty="0" err="1">
                <a:latin typeface="Tw Cen MT" panose="020B0602020104020603" pitchFamily="34" charset="0"/>
              </a:rPr>
              <a:t>region_northwest</a:t>
            </a:r>
            <a:r>
              <a:rPr lang="en-US" sz="1600" dirty="0">
                <a:latin typeface="Tw Cen MT" panose="020B0602020104020603" pitchFamily="34" charset="0"/>
              </a:rPr>
              <a:t>, </a:t>
            </a:r>
            <a:r>
              <a:rPr lang="en-US" sz="1600" dirty="0" err="1">
                <a:latin typeface="Tw Cen MT" panose="020B0602020104020603" pitchFamily="34" charset="0"/>
              </a:rPr>
              <a:t>region_southeast</a:t>
            </a:r>
            <a:r>
              <a:rPr lang="en-US" sz="1600" dirty="0">
                <a:latin typeface="Tw Cen MT" panose="020B0602020104020603" pitchFamily="34" charset="0"/>
              </a:rPr>
              <a:t> and </a:t>
            </a:r>
            <a:r>
              <a:rPr lang="en-US" sz="1600" dirty="0" err="1">
                <a:latin typeface="Tw Cen MT" panose="020B0602020104020603" pitchFamily="34" charset="0"/>
              </a:rPr>
              <a:t>region_southwest</a:t>
            </a:r>
            <a:r>
              <a:rPr lang="en-US" sz="1600" dirty="0">
                <a:latin typeface="Tw Cen MT" panose="020B0602020104020603" pitchFamily="34" charset="0"/>
              </a:rPr>
              <a:t> have p-value greater than 5%. The multicollinear variable has been removed and the R squared value has dropped.</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2 (Data after removing Multicollinearity)</a:t>
            </a:r>
          </a:p>
        </p:txBody>
      </p:sp>
      <p:pic>
        <p:nvPicPr>
          <p:cNvPr id="3" name="Picture 2">
            <a:extLst>
              <a:ext uri="{FF2B5EF4-FFF2-40B4-BE49-F238E27FC236}">
                <a16:creationId xmlns:a16="http://schemas.microsoft.com/office/drawing/2014/main" id="{3F347D27-FBB5-5DDB-7C47-7C62B95EDD06}"/>
              </a:ext>
            </a:extLst>
          </p:cNvPr>
          <p:cNvPicPr>
            <a:picLocks noChangeAspect="1"/>
          </p:cNvPicPr>
          <p:nvPr/>
        </p:nvPicPr>
        <p:blipFill>
          <a:blip r:embed="rId2"/>
          <a:stretch>
            <a:fillRect/>
          </a:stretch>
        </p:blipFill>
        <p:spPr>
          <a:xfrm>
            <a:off x="696685" y="1715456"/>
            <a:ext cx="6202086" cy="4608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83034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27</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All the variables are having p-value below 5% including the BMI variable.</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3 (Data after removing Insignificant Variables)</a:t>
            </a:r>
          </a:p>
        </p:txBody>
      </p:sp>
      <p:pic>
        <p:nvPicPr>
          <p:cNvPr id="7" name="Picture 6">
            <a:extLst>
              <a:ext uri="{FF2B5EF4-FFF2-40B4-BE49-F238E27FC236}">
                <a16:creationId xmlns:a16="http://schemas.microsoft.com/office/drawing/2014/main" id="{0A5AFC20-0046-8DE4-F6C7-62140195705A}"/>
              </a:ext>
            </a:extLst>
          </p:cNvPr>
          <p:cNvPicPr>
            <a:picLocks noChangeAspect="1"/>
          </p:cNvPicPr>
          <p:nvPr/>
        </p:nvPicPr>
        <p:blipFill>
          <a:blip r:embed="rId2"/>
          <a:stretch>
            <a:fillRect/>
          </a:stretch>
        </p:blipFill>
        <p:spPr>
          <a:xfrm>
            <a:off x="696685" y="1517735"/>
            <a:ext cx="6591095" cy="4826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431500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28</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All variables are having p value below 5%</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175501"/>
            <a:ext cx="9228772" cy="86177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4 (Data after removing Multicollinearity &amp;   Insignificant Variables)</a:t>
            </a:r>
          </a:p>
        </p:txBody>
      </p:sp>
      <p:pic>
        <p:nvPicPr>
          <p:cNvPr id="3" name="Picture 2">
            <a:extLst>
              <a:ext uri="{FF2B5EF4-FFF2-40B4-BE49-F238E27FC236}">
                <a16:creationId xmlns:a16="http://schemas.microsoft.com/office/drawing/2014/main" id="{AB5CF00B-A845-8A0A-A9D2-F9BF47631D04}"/>
              </a:ext>
            </a:extLst>
          </p:cNvPr>
          <p:cNvPicPr>
            <a:picLocks noChangeAspect="1"/>
          </p:cNvPicPr>
          <p:nvPr/>
        </p:nvPicPr>
        <p:blipFill>
          <a:blip r:embed="rId2"/>
          <a:stretch>
            <a:fillRect/>
          </a:stretch>
        </p:blipFill>
        <p:spPr>
          <a:xfrm>
            <a:off x="707571" y="1517735"/>
            <a:ext cx="6505651" cy="4658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 Placeholder 65">
            <a:extLst>
              <a:ext uri="{FF2B5EF4-FFF2-40B4-BE49-F238E27FC236}">
                <a16:creationId xmlns:a16="http://schemas.microsoft.com/office/drawing/2014/main" id="{79649867-651B-721E-4962-F4D758DBC4E5}"/>
              </a:ext>
            </a:extLst>
          </p:cNvPr>
          <p:cNvSpPr txBox="1">
            <a:spLocks/>
          </p:cNvSpPr>
          <p:nvPr/>
        </p:nvSpPr>
        <p:spPr>
          <a:xfrm>
            <a:off x="594126" y="6324209"/>
            <a:ext cx="2954656" cy="376780"/>
          </a:xfrm>
          <a:prstGeom prst="rect">
            <a:avLst/>
          </a:prstGeom>
        </p:spPr>
        <p:txBody>
          <a:bodyPr vert="horz" lIns="91440" tIns="45720" rIns="91440" bIns="45720" rtlCol="0" anchor="t">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i="1" dirty="0">
                <a:solidFill>
                  <a:srgbClr val="0070C0"/>
                </a:solidFill>
                <a:latin typeface="Tw Cen MT" panose="020B0602020104020603" pitchFamily="34" charset="0"/>
              </a:rPr>
              <a:t>Refer to Appendix pg. 49</a:t>
            </a:r>
          </a:p>
        </p:txBody>
      </p:sp>
    </p:spTree>
    <p:extLst>
      <p:ext uri="{BB962C8B-B14F-4D97-AF65-F5344CB8AC3E}">
        <p14:creationId xmlns:p14="http://schemas.microsoft.com/office/powerpoint/2010/main" val="288487335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Machine learning algorithms</a:t>
            </a:r>
          </a:p>
        </p:txBody>
      </p:sp>
    </p:spTree>
    <p:extLst>
      <p:ext uri="{BB962C8B-B14F-4D97-AF65-F5344CB8AC3E}">
        <p14:creationId xmlns:p14="http://schemas.microsoft.com/office/powerpoint/2010/main" val="159270464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close up of a pipette dropping a drop of liquid into a tiny jar">
            <a:extLst>
              <a:ext uri="{FF2B5EF4-FFF2-40B4-BE49-F238E27FC236}">
                <a16:creationId xmlns:a16="http://schemas.microsoft.com/office/drawing/2014/main" id="{891E6FF4-A9FA-410B-9EF7-893DEF4A923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2" b="52"/>
          <a:stretch/>
        </p:blipFill>
        <p:spPr>
          <a:xfrm>
            <a:off x="3000375" y="466724"/>
            <a:ext cx="9191625" cy="6391275"/>
          </a:xfrm>
        </p:spPr>
      </p:pic>
      <p:sp>
        <p:nvSpPr>
          <p:cNvPr id="4" name="Slide Number Placeholder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a:t>
            </a:fld>
            <a:endParaRPr lang="en-US" dirty="0"/>
          </a:p>
        </p:txBody>
      </p:sp>
      <p:sp>
        <p:nvSpPr>
          <p:cNvPr id="10" name="Text Placeholder 9">
            <a:extLst>
              <a:ext uri="{FF2B5EF4-FFF2-40B4-BE49-F238E27FC236}">
                <a16:creationId xmlns:a16="http://schemas.microsoft.com/office/drawing/2014/main" id="{3B8E3A6F-FAD5-4EAB-A050-6ED2FB78FB2B}"/>
              </a:ext>
            </a:extLst>
          </p:cNvPr>
          <p:cNvSpPr>
            <a:spLocks noGrp="1"/>
          </p:cNvSpPr>
          <p:nvPr>
            <p:ph type="body" sz="quarter" idx="16"/>
          </p:nvPr>
        </p:nvSpPr>
        <p:spPr>
          <a:xfrm>
            <a:off x="81280" y="3354418"/>
            <a:ext cx="4196079" cy="1699166"/>
          </a:xfrm>
        </p:spPr>
        <p:txBody>
          <a:bodyPr/>
          <a:lstStyle/>
          <a:p>
            <a:r>
              <a:rPr lang="en-US" sz="1800" dirty="0">
                <a:latin typeface="Tw Cen MT" panose="020B0602020104020603" pitchFamily="34" charset="0"/>
              </a:rPr>
              <a:t>The objective of the project is to build a Machine Learning model to forecast annual medical insurance premium based on given customer data. </a:t>
            </a:r>
            <a:endParaRPr lang="en-ZA" sz="1800" dirty="0">
              <a:latin typeface="Tw Cen MT" panose="020B0602020104020603" pitchFamily="34" charset="0"/>
            </a:endParaRPr>
          </a:p>
        </p:txBody>
      </p:sp>
      <p:sp>
        <p:nvSpPr>
          <p:cNvPr id="25" name="Title 24">
            <a:extLst>
              <a:ext uri="{FF2B5EF4-FFF2-40B4-BE49-F238E27FC236}">
                <a16:creationId xmlns:a16="http://schemas.microsoft.com/office/drawing/2014/main" id="{71B9304F-AE92-4F6B-85E5-32A85A55B53B}"/>
              </a:ext>
            </a:extLst>
          </p:cNvPr>
          <p:cNvSpPr>
            <a:spLocks noGrp="1"/>
          </p:cNvSpPr>
          <p:nvPr>
            <p:ph type="title"/>
          </p:nvPr>
        </p:nvSpPr>
        <p:spPr>
          <a:xfrm>
            <a:off x="1200518" y="2211168"/>
            <a:ext cx="5829300" cy="662096"/>
          </a:xfrm>
        </p:spPr>
        <p:txBody>
          <a:bodyPr/>
          <a:lstStyle/>
          <a:p>
            <a:r>
              <a:rPr lang="en-US" dirty="0">
                <a:solidFill>
                  <a:schemeClr val="accent4">
                    <a:lumMod val="75000"/>
                  </a:schemeClr>
                </a:solidFill>
                <a:latin typeface="Imprint MT Shadow" panose="04020605060303030202" pitchFamily="82" charset="0"/>
              </a:rPr>
              <a:t>Objective:</a:t>
            </a:r>
          </a:p>
        </p:txBody>
      </p:sp>
    </p:spTree>
    <p:extLst>
      <p:ext uri="{BB962C8B-B14F-4D97-AF65-F5344CB8AC3E}">
        <p14:creationId xmlns:p14="http://schemas.microsoft.com/office/powerpoint/2010/main" val="98836501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a:xfrm>
            <a:off x="584374" y="432707"/>
            <a:ext cx="7120500" cy="639192"/>
          </a:xfrm>
        </p:spPr>
        <p:txBody>
          <a:bodyPr/>
          <a:lstStyle/>
          <a:p>
            <a:r>
              <a:rPr lang="en-US" dirty="0">
                <a:solidFill>
                  <a:schemeClr val="accent4">
                    <a:lumMod val="75000"/>
                  </a:schemeClr>
                </a:solidFill>
                <a:latin typeface="Imprint MT Shadow" panose="04020605060303030202" pitchFamily="82" charset="0"/>
              </a:rPr>
              <a:t>Analysis:</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30</a:t>
            </a:fld>
            <a:endParaRPr lang="en-US" dirty="0"/>
          </a:p>
        </p:txBody>
      </p:sp>
      <p:graphicFrame>
        <p:nvGraphicFramePr>
          <p:cNvPr id="3" name="Table 2">
            <a:extLst>
              <a:ext uri="{FF2B5EF4-FFF2-40B4-BE49-F238E27FC236}">
                <a16:creationId xmlns:a16="http://schemas.microsoft.com/office/drawing/2014/main" id="{461378E9-A119-7BAD-193D-8F309D275089}"/>
              </a:ext>
            </a:extLst>
          </p:cNvPr>
          <p:cNvGraphicFramePr>
            <a:graphicFrameLocks noGrp="1"/>
          </p:cNvGraphicFramePr>
          <p:nvPr>
            <p:extLst>
              <p:ext uri="{D42A27DB-BD31-4B8C-83A1-F6EECF244321}">
                <p14:modId xmlns:p14="http://schemas.microsoft.com/office/powerpoint/2010/main" val="2669609740"/>
              </p:ext>
            </p:extLst>
          </p:nvPr>
        </p:nvGraphicFramePr>
        <p:xfrm>
          <a:off x="4955862" y="1203204"/>
          <a:ext cx="6772656" cy="2103120"/>
        </p:xfrm>
        <a:graphic>
          <a:graphicData uri="http://schemas.openxmlformats.org/drawingml/2006/table">
            <a:tbl>
              <a:tblPr firstRow="1" bandRow="1">
                <a:tableStyleId>{5C22544A-7EE6-4342-B048-85BDC9FD1C3A}</a:tableStyleId>
              </a:tblPr>
              <a:tblGrid>
                <a:gridCol w="1267968">
                  <a:extLst>
                    <a:ext uri="{9D8B030D-6E8A-4147-A177-3AD203B41FA5}">
                      <a16:colId xmlns:a16="http://schemas.microsoft.com/office/drawing/2014/main" val="4181465051"/>
                    </a:ext>
                  </a:extLst>
                </a:gridCol>
                <a:gridCol w="5504688">
                  <a:extLst>
                    <a:ext uri="{9D8B030D-6E8A-4147-A177-3AD203B41FA5}">
                      <a16:colId xmlns:a16="http://schemas.microsoft.com/office/drawing/2014/main" val="2549108723"/>
                    </a:ext>
                  </a:extLst>
                </a:gridCol>
              </a:tblGrid>
              <a:tr h="336374">
                <a:tc>
                  <a:txBody>
                    <a:bodyPr/>
                    <a:lstStyle/>
                    <a:p>
                      <a:r>
                        <a:rPr lang="en-US" dirty="0">
                          <a:latin typeface="Aharoni" panose="02010803020104030203" pitchFamily="2" charset="-79"/>
                          <a:cs typeface="Aharoni" panose="02010803020104030203" pitchFamily="2" charset="-79"/>
                        </a:rPr>
                        <a:t>MODELS</a:t>
                      </a:r>
                    </a:p>
                  </a:txBody>
                  <a:tcPr/>
                </a:tc>
                <a:tc>
                  <a:txBody>
                    <a:bodyPr/>
                    <a:lstStyle/>
                    <a:p>
                      <a:r>
                        <a:rPr lang="en-US" dirty="0">
                          <a:latin typeface="Aharoni" panose="02010803020104030203" pitchFamily="2" charset="-79"/>
                          <a:cs typeface="Aharoni" panose="02010803020104030203" pitchFamily="2" charset="-79"/>
                        </a:rPr>
                        <a:t>Meaning</a:t>
                      </a:r>
                    </a:p>
                  </a:txBody>
                  <a:tcPr/>
                </a:tc>
                <a:extLst>
                  <a:ext uri="{0D108BD9-81ED-4DB2-BD59-A6C34878D82A}">
                    <a16:rowId xmlns:a16="http://schemas.microsoft.com/office/drawing/2014/main" val="3788482262"/>
                  </a:ext>
                </a:extLst>
              </a:tr>
              <a:tr h="336374">
                <a:tc>
                  <a:txBody>
                    <a:bodyPr/>
                    <a:lstStyle/>
                    <a:p>
                      <a:r>
                        <a:rPr lang="en-US" dirty="0">
                          <a:latin typeface="Aharoni" panose="02010803020104030203" pitchFamily="2" charset="-79"/>
                          <a:cs typeface="Aharoni" panose="02010803020104030203" pitchFamily="2" charset="-79"/>
                        </a:rPr>
                        <a:t>Model 1</a:t>
                      </a:r>
                    </a:p>
                  </a:txBody>
                  <a:tcPr/>
                </a:tc>
                <a:tc>
                  <a:txBody>
                    <a:bodyPr/>
                    <a:lstStyle/>
                    <a:p>
                      <a:r>
                        <a:rPr lang="en-US" dirty="0">
                          <a:latin typeface="Tw Cen MT" panose="020B0602020104020603" pitchFamily="34" charset="0"/>
                          <a:cs typeface="Aharoni" panose="02010803020104030203" pitchFamily="2" charset="-79"/>
                        </a:rPr>
                        <a:t>Complete dataset</a:t>
                      </a:r>
                    </a:p>
                  </a:txBody>
                  <a:tcPr/>
                </a:tc>
                <a:extLst>
                  <a:ext uri="{0D108BD9-81ED-4DB2-BD59-A6C34878D82A}">
                    <a16:rowId xmlns:a16="http://schemas.microsoft.com/office/drawing/2014/main" val="1972515074"/>
                  </a:ext>
                </a:extLst>
              </a:tr>
              <a:tr h="336374">
                <a:tc>
                  <a:txBody>
                    <a:bodyPr/>
                    <a:lstStyle/>
                    <a:p>
                      <a:r>
                        <a:rPr lang="en-US" dirty="0">
                          <a:latin typeface="Aharoni" panose="02010803020104030203" pitchFamily="2" charset="-79"/>
                          <a:cs typeface="Aharoni" panose="02010803020104030203" pitchFamily="2" charset="-79"/>
                        </a:rPr>
                        <a:t>Model 2</a:t>
                      </a:r>
                    </a:p>
                  </a:txBody>
                  <a:tcPr/>
                </a:tc>
                <a:tc>
                  <a:txBody>
                    <a:bodyPr/>
                    <a:lstStyle/>
                    <a:p>
                      <a:r>
                        <a:rPr lang="en-US" dirty="0">
                          <a:latin typeface="Tw Cen MT" panose="020B0602020104020603" pitchFamily="34" charset="0"/>
                          <a:cs typeface="Aharoni" panose="02010803020104030203" pitchFamily="2" charset="-79"/>
                        </a:rPr>
                        <a:t>Data after removing Multicollinearity</a:t>
                      </a:r>
                    </a:p>
                  </a:txBody>
                  <a:tcPr/>
                </a:tc>
                <a:extLst>
                  <a:ext uri="{0D108BD9-81ED-4DB2-BD59-A6C34878D82A}">
                    <a16:rowId xmlns:a16="http://schemas.microsoft.com/office/drawing/2014/main" val="1262551179"/>
                  </a:ext>
                </a:extLst>
              </a:tr>
              <a:tr h="336374">
                <a:tc>
                  <a:txBody>
                    <a:bodyPr/>
                    <a:lstStyle/>
                    <a:p>
                      <a:r>
                        <a:rPr lang="en-US" dirty="0">
                          <a:latin typeface="Aharoni" panose="02010803020104030203" pitchFamily="2" charset="-79"/>
                          <a:cs typeface="Aharoni" panose="02010803020104030203" pitchFamily="2" charset="-79"/>
                        </a:rPr>
                        <a:t>Model 3</a:t>
                      </a:r>
                    </a:p>
                  </a:txBody>
                  <a:tcPr/>
                </a:tc>
                <a:tc>
                  <a:txBody>
                    <a:bodyPr/>
                    <a:lstStyle/>
                    <a:p>
                      <a:r>
                        <a:rPr lang="en-US" dirty="0">
                          <a:latin typeface="Tw Cen MT" panose="020B0602020104020603" pitchFamily="34" charset="0"/>
                          <a:cs typeface="Aharoni" panose="02010803020104030203" pitchFamily="2" charset="-79"/>
                        </a:rPr>
                        <a:t>Data after removing Insignificant Variables</a:t>
                      </a:r>
                    </a:p>
                  </a:txBody>
                  <a:tcPr/>
                </a:tc>
                <a:extLst>
                  <a:ext uri="{0D108BD9-81ED-4DB2-BD59-A6C34878D82A}">
                    <a16:rowId xmlns:a16="http://schemas.microsoft.com/office/drawing/2014/main" val="3715241352"/>
                  </a:ext>
                </a:extLst>
              </a:tr>
              <a:tr h="588654">
                <a:tc>
                  <a:txBody>
                    <a:bodyPr/>
                    <a:lstStyle/>
                    <a:p>
                      <a:r>
                        <a:rPr lang="en-US" dirty="0">
                          <a:latin typeface="Aharoni" panose="02010803020104030203" pitchFamily="2" charset="-79"/>
                          <a:cs typeface="Aharoni" panose="02010803020104030203" pitchFamily="2" charset="-79"/>
                        </a:rPr>
                        <a:t>Model 4</a:t>
                      </a:r>
                    </a:p>
                  </a:txBody>
                  <a:tcPr/>
                </a:tc>
                <a:tc>
                  <a:txBody>
                    <a:bodyPr/>
                    <a:lstStyle/>
                    <a:p>
                      <a:r>
                        <a:rPr lang="en-US" dirty="0">
                          <a:latin typeface="Tw Cen MT" panose="020B0602020104020603" pitchFamily="34" charset="0"/>
                          <a:cs typeface="Aharoni" panose="02010803020104030203" pitchFamily="2" charset="-79"/>
                        </a:rPr>
                        <a:t>Data after removing Multicollinearity &amp; Insignificant Variables</a:t>
                      </a:r>
                    </a:p>
                  </a:txBody>
                  <a:tcPr/>
                </a:tc>
                <a:extLst>
                  <a:ext uri="{0D108BD9-81ED-4DB2-BD59-A6C34878D82A}">
                    <a16:rowId xmlns:a16="http://schemas.microsoft.com/office/drawing/2014/main" val="3850646293"/>
                  </a:ext>
                </a:extLst>
              </a:tr>
            </a:tbl>
          </a:graphicData>
        </a:graphic>
      </p:graphicFrame>
      <p:graphicFrame>
        <p:nvGraphicFramePr>
          <p:cNvPr id="5" name="Table 4">
            <a:extLst>
              <a:ext uri="{FF2B5EF4-FFF2-40B4-BE49-F238E27FC236}">
                <a16:creationId xmlns:a16="http://schemas.microsoft.com/office/drawing/2014/main" id="{652D24C1-5D8B-32DB-6433-897E3CE84798}"/>
              </a:ext>
            </a:extLst>
          </p:cNvPr>
          <p:cNvGraphicFramePr>
            <a:graphicFrameLocks noGrp="1"/>
          </p:cNvGraphicFramePr>
          <p:nvPr>
            <p:extLst>
              <p:ext uri="{D42A27DB-BD31-4B8C-83A1-F6EECF244321}">
                <p14:modId xmlns:p14="http://schemas.microsoft.com/office/powerpoint/2010/main" val="3723667616"/>
              </p:ext>
            </p:extLst>
          </p:nvPr>
        </p:nvGraphicFramePr>
        <p:xfrm>
          <a:off x="4955862" y="3499998"/>
          <a:ext cx="4087554" cy="741680"/>
        </p:xfrm>
        <a:graphic>
          <a:graphicData uri="http://schemas.openxmlformats.org/drawingml/2006/table">
            <a:tbl>
              <a:tblPr firstRow="1" bandRow="1">
                <a:tableStyleId>{5C22544A-7EE6-4342-B048-85BDC9FD1C3A}</a:tableStyleId>
              </a:tblPr>
              <a:tblGrid>
                <a:gridCol w="4087554">
                  <a:extLst>
                    <a:ext uri="{9D8B030D-6E8A-4147-A177-3AD203B41FA5}">
                      <a16:colId xmlns:a16="http://schemas.microsoft.com/office/drawing/2014/main" val="273405644"/>
                    </a:ext>
                  </a:extLst>
                </a:gridCol>
              </a:tblGrid>
              <a:tr h="370840">
                <a:tc>
                  <a:txBody>
                    <a:bodyPr/>
                    <a:lstStyle/>
                    <a:p>
                      <a:r>
                        <a:rPr lang="en-US" dirty="0">
                          <a:latin typeface="Aharoni" panose="02010803020104030203" pitchFamily="2" charset="-79"/>
                          <a:cs typeface="Aharoni" panose="02010803020104030203" pitchFamily="2" charset="-79"/>
                        </a:rPr>
                        <a:t>SPLITTING RATIOS   (TRAIN : TEST)</a:t>
                      </a:r>
                    </a:p>
                  </a:txBody>
                  <a:tcPr/>
                </a:tc>
                <a:extLst>
                  <a:ext uri="{0D108BD9-81ED-4DB2-BD59-A6C34878D82A}">
                    <a16:rowId xmlns:a16="http://schemas.microsoft.com/office/drawing/2014/main" val="1407896026"/>
                  </a:ext>
                </a:extLst>
              </a:tr>
              <a:tr h="370840">
                <a:tc>
                  <a:txBody>
                    <a:bodyPr/>
                    <a:lstStyle/>
                    <a:p>
                      <a:r>
                        <a:rPr lang="en-US" dirty="0">
                          <a:latin typeface="Tw Cen MT" panose="020B0602020104020603" pitchFamily="34" charset="0"/>
                          <a:cs typeface="Aharoni" panose="02010803020104030203" pitchFamily="2" charset="-79"/>
                        </a:rPr>
                        <a:t>60:40, 70:30, 75:25, 80:20, 90:10</a:t>
                      </a:r>
                    </a:p>
                  </a:txBody>
                  <a:tcPr/>
                </a:tc>
                <a:extLst>
                  <a:ext uri="{0D108BD9-81ED-4DB2-BD59-A6C34878D82A}">
                    <a16:rowId xmlns:a16="http://schemas.microsoft.com/office/drawing/2014/main" val="2498509323"/>
                  </a:ext>
                </a:extLst>
              </a:tr>
            </a:tbl>
          </a:graphicData>
        </a:graphic>
      </p:graphicFrame>
      <p:graphicFrame>
        <p:nvGraphicFramePr>
          <p:cNvPr id="6" name="Table 5">
            <a:extLst>
              <a:ext uri="{FF2B5EF4-FFF2-40B4-BE49-F238E27FC236}">
                <a16:creationId xmlns:a16="http://schemas.microsoft.com/office/drawing/2014/main" id="{D2915F2D-E51F-7FEF-4F72-F901B90B6058}"/>
              </a:ext>
            </a:extLst>
          </p:cNvPr>
          <p:cNvGraphicFramePr>
            <a:graphicFrameLocks noGrp="1"/>
          </p:cNvGraphicFramePr>
          <p:nvPr>
            <p:extLst>
              <p:ext uri="{D42A27DB-BD31-4B8C-83A1-F6EECF244321}">
                <p14:modId xmlns:p14="http://schemas.microsoft.com/office/powerpoint/2010/main" val="834383230"/>
              </p:ext>
            </p:extLst>
          </p:nvPr>
        </p:nvGraphicFramePr>
        <p:xfrm>
          <a:off x="4955862" y="4518933"/>
          <a:ext cx="6772656" cy="1752600"/>
        </p:xfrm>
        <a:graphic>
          <a:graphicData uri="http://schemas.openxmlformats.org/drawingml/2006/table">
            <a:tbl>
              <a:tblPr firstRow="1" bandRow="1">
                <a:tableStyleId>{5C22544A-7EE6-4342-B048-85BDC9FD1C3A}</a:tableStyleId>
              </a:tblPr>
              <a:tblGrid>
                <a:gridCol w="3386328">
                  <a:extLst>
                    <a:ext uri="{9D8B030D-6E8A-4147-A177-3AD203B41FA5}">
                      <a16:colId xmlns:a16="http://schemas.microsoft.com/office/drawing/2014/main" val="986899380"/>
                    </a:ext>
                  </a:extLst>
                </a:gridCol>
                <a:gridCol w="3386328">
                  <a:extLst>
                    <a:ext uri="{9D8B030D-6E8A-4147-A177-3AD203B41FA5}">
                      <a16:colId xmlns:a16="http://schemas.microsoft.com/office/drawing/2014/main" val="1733376278"/>
                    </a:ext>
                  </a:extLst>
                </a:gridCol>
              </a:tblGrid>
              <a:tr h="370840">
                <a:tc gridSpan="2">
                  <a:txBody>
                    <a:bodyPr/>
                    <a:lstStyle/>
                    <a:p>
                      <a:r>
                        <a:rPr lang="en-US" dirty="0">
                          <a:latin typeface="Aharoni" panose="02010803020104030203" pitchFamily="2" charset="-79"/>
                          <a:cs typeface="Aharoni" panose="02010803020104030203" pitchFamily="2" charset="-79"/>
                        </a:rPr>
                        <a:t>MACHINE LEARNING ALGORITHMS:</a:t>
                      </a:r>
                    </a:p>
                  </a:txBody>
                  <a:tcPr/>
                </a:tc>
                <a:tc hMerge="1">
                  <a:txBody>
                    <a:bodyPr/>
                    <a:lstStyle/>
                    <a:p>
                      <a:endParaRPr lang="en-US" dirty="0"/>
                    </a:p>
                  </a:txBody>
                  <a:tcPr/>
                </a:tc>
                <a:extLst>
                  <a:ext uri="{0D108BD9-81ED-4DB2-BD59-A6C34878D82A}">
                    <a16:rowId xmlns:a16="http://schemas.microsoft.com/office/drawing/2014/main" val="454410322"/>
                  </a:ext>
                </a:extLst>
              </a:tr>
              <a:tr h="370840">
                <a:tc>
                  <a:txBody>
                    <a:bodyPr/>
                    <a:lstStyle/>
                    <a:p>
                      <a:r>
                        <a:rPr lang="en-US" dirty="0">
                          <a:latin typeface="Tw Cen MT" panose="020B0602020104020603" pitchFamily="34" charset="0"/>
                          <a:cs typeface="Aharoni" panose="02010803020104030203" pitchFamily="2" charset="-79"/>
                        </a:rPr>
                        <a:t>Multiple Linear Regression</a:t>
                      </a:r>
                    </a:p>
                  </a:txBody>
                  <a:tcPr/>
                </a:tc>
                <a:tc>
                  <a:txBody>
                    <a:bodyPr/>
                    <a:lstStyle/>
                    <a:p>
                      <a:r>
                        <a:rPr lang="en-US" dirty="0">
                          <a:latin typeface="Tw Cen MT" panose="020B0602020104020603" pitchFamily="34" charset="0"/>
                          <a:cs typeface="Aharoni" panose="02010803020104030203" pitchFamily="2" charset="-79"/>
                        </a:rPr>
                        <a:t>Decision Tree Regressor</a:t>
                      </a:r>
                    </a:p>
                  </a:txBody>
                  <a:tcPr/>
                </a:tc>
                <a:extLst>
                  <a:ext uri="{0D108BD9-81ED-4DB2-BD59-A6C34878D82A}">
                    <a16:rowId xmlns:a16="http://schemas.microsoft.com/office/drawing/2014/main" val="2500110669"/>
                  </a:ext>
                </a:extLst>
              </a:tr>
              <a:tr h="370840">
                <a:tc>
                  <a:txBody>
                    <a:bodyPr/>
                    <a:lstStyle/>
                    <a:p>
                      <a:r>
                        <a:rPr lang="en-US" dirty="0">
                          <a:latin typeface="Tw Cen MT" panose="020B0602020104020603" pitchFamily="34" charset="0"/>
                          <a:cs typeface="Aharoni" panose="02010803020104030203" pitchFamily="2" charset="-79"/>
                        </a:rPr>
                        <a:t>K Nearest Neighbor</a:t>
                      </a:r>
                    </a:p>
                  </a:txBody>
                  <a:tcPr/>
                </a:tc>
                <a:tc>
                  <a:txBody>
                    <a:bodyPr/>
                    <a:lstStyle/>
                    <a:p>
                      <a:r>
                        <a:rPr lang="en-US" dirty="0">
                          <a:latin typeface="Tw Cen MT" panose="020B0602020104020603" pitchFamily="34" charset="0"/>
                          <a:cs typeface="Aharoni" panose="02010803020104030203" pitchFamily="2" charset="-79"/>
                        </a:rPr>
                        <a:t>Random Forest Regressor</a:t>
                      </a:r>
                    </a:p>
                  </a:txBody>
                  <a:tcPr/>
                </a:tc>
                <a:extLst>
                  <a:ext uri="{0D108BD9-81ED-4DB2-BD59-A6C34878D82A}">
                    <a16:rowId xmlns:a16="http://schemas.microsoft.com/office/drawing/2014/main" val="1853639247"/>
                  </a:ext>
                </a:extLst>
              </a:tr>
              <a:tr h="370840">
                <a:tc>
                  <a:txBody>
                    <a:bodyPr/>
                    <a:lstStyle/>
                    <a:p>
                      <a:r>
                        <a:rPr lang="en-US" dirty="0">
                          <a:latin typeface="Tw Cen MT" panose="020B0602020104020603" pitchFamily="34" charset="0"/>
                          <a:cs typeface="Aharoni" panose="02010803020104030203" pitchFamily="2" charset="-79"/>
                        </a:rPr>
                        <a:t>Support Vector Machine (Regressor)</a:t>
                      </a:r>
                    </a:p>
                  </a:txBody>
                  <a:tcPr/>
                </a:tc>
                <a:tc>
                  <a:txBody>
                    <a:bodyPr/>
                    <a:lstStyle/>
                    <a:p>
                      <a:r>
                        <a:rPr lang="en-US" dirty="0">
                          <a:latin typeface="Tw Cen MT" panose="020B0602020104020603" pitchFamily="34" charset="0"/>
                          <a:cs typeface="Aharoni" panose="02010803020104030203" pitchFamily="2" charset="-79"/>
                        </a:rPr>
                        <a:t>Bagging on Decision Tree Regressor</a:t>
                      </a:r>
                    </a:p>
                  </a:txBody>
                  <a:tcPr/>
                </a:tc>
                <a:extLst>
                  <a:ext uri="{0D108BD9-81ED-4DB2-BD59-A6C34878D82A}">
                    <a16:rowId xmlns:a16="http://schemas.microsoft.com/office/drawing/2014/main" val="3814086246"/>
                  </a:ext>
                </a:extLst>
              </a:tr>
            </a:tbl>
          </a:graphicData>
        </a:graphic>
      </p:graphicFrame>
      <p:pic>
        <p:nvPicPr>
          <p:cNvPr id="9" name="Picture Placeholder 8">
            <a:extLst>
              <a:ext uri="{FF2B5EF4-FFF2-40B4-BE49-F238E27FC236}">
                <a16:creationId xmlns:a16="http://schemas.microsoft.com/office/drawing/2014/main" id="{4EC801FC-4744-C5EA-D01B-BF05A2281E06}"/>
              </a:ext>
            </a:extLst>
          </p:cNvPr>
          <p:cNvPicPr>
            <a:picLocks noGrp="1" noChangeAspect="1"/>
          </p:cNvPicPr>
          <p:nvPr>
            <p:ph type="pic" sz="quarter" idx="16"/>
          </p:nvPr>
        </p:nvPicPr>
        <p:blipFill>
          <a:blip r:embed="rId2"/>
          <a:srcRect l="23473" r="23473"/>
          <a:stretch>
            <a:fillRect/>
          </a:stretch>
        </p:blipFill>
        <p:spPr>
          <a:xfrm>
            <a:off x="584374" y="1322946"/>
            <a:ext cx="3890652" cy="4744690"/>
          </a:xfrm>
          <a:prstGeom prst="rect">
            <a:avLst/>
          </a:prstGeom>
        </p:spPr>
      </p:pic>
    </p:spTree>
    <p:extLst>
      <p:ext uri="{BB962C8B-B14F-4D97-AF65-F5344CB8AC3E}">
        <p14:creationId xmlns:p14="http://schemas.microsoft.com/office/powerpoint/2010/main" val="352605559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31</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60 : 40 train - test split Ratio</a:t>
            </a:r>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2668345723"/>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0.74</a:t>
                      </a:r>
                    </a:p>
                    <a:p>
                      <a:pPr algn="ctr"/>
                      <a:r>
                        <a:rPr lang="en-US" sz="1800" b="0" i="0" kern="1200" dirty="0">
                          <a:solidFill>
                            <a:srgbClr val="C00000"/>
                          </a:solidFill>
                          <a:effectLst/>
                          <a:latin typeface="Tw Cen MT" panose="020B0602020104020603" pitchFamily="34" charset="0"/>
                          <a:ea typeface="+mn-ea"/>
                          <a:cs typeface="+mn-cs"/>
                        </a:rPr>
                        <a:t>6135.87</a:t>
                      </a:r>
                    </a:p>
                  </a:txBody>
                  <a:tcPr/>
                </a:tc>
                <a:tc>
                  <a:txBody>
                    <a:bodyPr/>
                    <a:lstStyle/>
                    <a:p>
                      <a:pPr algn="ctr"/>
                      <a:r>
                        <a:rPr lang="en-US" dirty="0">
                          <a:latin typeface="Tw Cen MT" panose="020B0602020104020603" pitchFamily="34" charset="0"/>
                        </a:rPr>
                        <a:t>0.70</a:t>
                      </a:r>
                    </a:p>
                    <a:p>
                      <a:pPr algn="ctr"/>
                      <a:r>
                        <a:rPr lang="en-US" dirty="0">
                          <a:solidFill>
                            <a:srgbClr val="C00000"/>
                          </a:solidFill>
                          <a:latin typeface="Tw Cen MT" panose="020B0602020104020603" pitchFamily="34" charset="0"/>
                        </a:rPr>
                        <a:t>6524.69</a:t>
                      </a:r>
                    </a:p>
                  </a:txBody>
                  <a:tcPr>
                    <a:solidFill>
                      <a:schemeClr val="accent4">
                        <a:lumMod val="60000"/>
                        <a:lumOff val="40000"/>
                      </a:schemeClr>
                    </a:solidFill>
                  </a:tcPr>
                </a:tc>
                <a:tc>
                  <a:txBody>
                    <a:bodyPr/>
                    <a:lstStyle/>
                    <a:p>
                      <a:pPr algn="ctr"/>
                      <a:r>
                        <a:rPr lang="en-US" dirty="0">
                          <a:latin typeface="Tw Cen MT" panose="020B0602020104020603" pitchFamily="34" charset="0"/>
                        </a:rPr>
                        <a:t>0.74</a:t>
                      </a:r>
                    </a:p>
                    <a:p>
                      <a:pPr algn="ctr"/>
                      <a:r>
                        <a:rPr lang="en-US" dirty="0">
                          <a:solidFill>
                            <a:srgbClr val="C00000"/>
                          </a:solidFill>
                          <a:latin typeface="Tw Cen MT" panose="020B0602020104020603" pitchFamily="34" charset="0"/>
                        </a:rPr>
                        <a:t>6130.19</a:t>
                      </a:r>
                    </a:p>
                  </a:txBody>
                  <a:tcPr/>
                </a:tc>
                <a:tc>
                  <a:txBody>
                    <a:bodyPr/>
                    <a:lstStyle/>
                    <a:p>
                      <a:pPr algn="ctr"/>
                      <a:r>
                        <a:rPr lang="en-US" dirty="0">
                          <a:latin typeface="Tw Cen MT" panose="020B0602020104020603" pitchFamily="34" charset="0"/>
                        </a:rPr>
                        <a:t>0.70</a:t>
                      </a:r>
                    </a:p>
                    <a:p>
                      <a:pPr algn="ctr"/>
                      <a:r>
                        <a:rPr lang="en-US" dirty="0">
                          <a:solidFill>
                            <a:srgbClr val="C00000"/>
                          </a:solidFill>
                          <a:latin typeface="Tw Cen MT" panose="020B0602020104020603" pitchFamily="34" charset="0"/>
                        </a:rPr>
                        <a:t>6514.23</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0.07</a:t>
                      </a:r>
                    </a:p>
                    <a:p>
                      <a:pPr algn="ctr"/>
                      <a:r>
                        <a:rPr lang="en-US" sz="1800" b="0" i="0" kern="1200" dirty="0">
                          <a:solidFill>
                            <a:srgbClr val="C00000"/>
                          </a:solidFill>
                          <a:effectLst/>
                          <a:latin typeface="Tw Cen MT" panose="020B0602020104020603" pitchFamily="34" charset="0"/>
                          <a:ea typeface="+mn-ea"/>
                          <a:cs typeface="+mn-cs"/>
                        </a:rPr>
                        <a:t>11582.53</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0.31</a:t>
                      </a:r>
                    </a:p>
                    <a:p>
                      <a:pPr algn="ctr"/>
                      <a:r>
                        <a:rPr lang="en-US" sz="1800" b="0" i="0" kern="1200" dirty="0">
                          <a:solidFill>
                            <a:srgbClr val="C00000"/>
                          </a:solidFill>
                          <a:effectLst/>
                          <a:latin typeface="Tw Cen MT" panose="020B0602020104020603" pitchFamily="34" charset="0"/>
                          <a:ea typeface="+mn-ea"/>
                          <a:cs typeface="+mn-cs"/>
                        </a:rPr>
                        <a:t>9938.22</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0.02</a:t>
                      </a:r>
                    </a:p>
                    <a:p>
                      <a:pPr algn="ctr"/>
                      <a:r>
                        <a:rPr lang="en-US" sz="1800" b="0" i="0" kern="1200" dirty="0">
                          <a:solidFill>
                            <a:srgbClr val="C00000"/>
                          </a:solidFill>
                          <a:effectLst/>
                          <a:latin typeface="Tw Cen MT" panose="020B0602020104020603" pitchFamily="34" charset="0"/>
                          <a:ea typeface="+mn-ea"/>
                          <a:cs typeface="+mn-cs"/>
                        </a:rPr>
                        <a:t>11845.11</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0.48</a:t>
                      </a:r>
                    </a:p>
                    <a:p>
                      <a:pPr algn="ctr"/>
                      <a:r>
                        <a:rPr lang="en-US" sz="1800" b="0" i="0" kern="1200" dirty="0">
                          <a:solidFill>
                            <a:srgbClr val="C00000"/>
                          </a:solidFill>
                          <a:effectLst/>
                          <a:latin typeface="Tw Cen MT" panose="020B0602020104020603" pitchFamily="34" charset="0"/>
                          <a:ea typeface="+mn-ea"/>
                          <a:cs typeface="+mn-cs"/>
                        </a:rPr>
                        <a:t>8686.53</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-0.17</a:t>
                      </a:r>
                    </a:p>
                    <a:p>
                      <a:pPr algn="ctr"/>
                      <a:r>
                        <a:rPr lang="en-US" dirty="0">
                          <a:solidFill>
                            <a:srgbClr val="C00000"/>
                          </a:solidFill>
                          <a:latin typeface="Tw Cen MT" panose="020B0602020104020603" pitchFamily="34" charset="0"/>
                        </a:rPr>
                        <a:t>12960.35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-0.167</a:t>
                      </a:r>
                    </a:p>
                    <a:p>
                      <a:pPr algn="ctr"/>
                      <a:r>
                        <a:rPr lang="en-US" sz="1800" b="0" i="0" kern="1200" dirty="0">
                          <a:solidFill>
                            <a:srgbClr val="C00000"/>
                          </a:solidFill>
                          <a:effectLst/>
                          <a:latin typeface="Tw Cen MT" panose="020B0602020104020603" pitchFamily="34" charset="0"/>
                          <a:ea typeface="+mn-ea"/>
                          <a:cs typeface="+mn-cs"/>
                        </a:rPr>
                        <a:t>12952.64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-0.169</a:t>
                      </a:r>
                    </a:p>
                    <a:p>
                      <a:pPr algn="ctr"/>
                      <a:r>
                        <a:rPr lang="en-US" sz="1800" b="0" i="0" kern="1200" dirty="0">
                          <a:solidFill>
                            <a:srgbClr val="C00000"/>
                          </a:solidFill>
                          <a:effectLst/>
                          <a:latin typeface="Tw Cen MT" panose="020B0602020104020603" pitchFamily="34" charset="0"/>
                          <a:ea typeface="+mn-ea"/>
                          <a:cs typeface="+mn-cs"/>
                        </a:rPr>
                        <a:t>12963.70</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-0.167</a:t>
                      </a:r>
                    </a:p>
                    <a:p>
                      <a:pPr algn="ctr"/>
                      <a:r>
                        <a:rPr lang="en-US" sz="1800" b="0" i="0" kern="1200" dirty="0">
                          <a:solidFill>
                            <a:srgbClr val="C00000"/>
                          </a:solidFill>
                          <a:effectLst/>
                          <a:latin typeface="Tw Cen MT" panose="020B0602020104020603" pitchFamily="34" charset="0"/>
                          <a:ea typeface="+mn-ea"/>
                          <a:cs typeface="+mn-cs"/>
                        </a:rPr>
                        <a:t>12956.69</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0.66</a:t>
                      </a:r>
                    </a:p>
                    <a:p>
                      <a:pPr algn="ctr"/>
                      <a:r>
                        <a:rPr lang="en-US" dirty="0">
                          <a:solidFill>
                            <a:srgbClr val="C00000"/>
                          </a:solidFill>
                          <a:latin typeface="Tw Cen MT" panose="020B0602020104020603" pitchFamily="34" charset="0"/>
                        </a:rPr>
                        <a:t>7041.94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0.38</a:t>
                      </a:r>
                    </a:p>
                    <a:p>
                      <a:pPr algn="ctr"/>
                      <a:r>
                        <a:rPr lang="en-US" sz="1800" b="0" i="0" kern="1200" dirty="0">
                          <a:solidFill>
                            <a:srgbClr val="C00000"/>
                          </a:solidFill>
                          <a:effectLst/>
                          <a:latin typeface="Tw Cen MT" panose="020B0602020104020603" pitchFamily="34" charset="0"/>
                          <a:ea typeface="+mn-ea"/>
                          <a:cs typeface="+mn-cs"/>
                        </a:rPr>
                        <a:t>9426.84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0.67</a:t>
                      </a:r>
                    </a:p>
                    <a:p>
                      <a:pPr algn="ctr"/>
                      <a:r>
                        <a:rPr lang="en-US" sz="1800" b="0" i="0" kern="1200" dirty="0">
                          <a:solidFill>
                            <a:srgbClr val="C00000"/>
                          </a:solidFill>
                          <a:effectLst/>
                          <a:latin typeface="Tw Cen MT" panose="020B0602020104020603" pitchFamily="34" charset="0"/>
                          <a:ea typeface="+mn-ea"/>
                          <a:cs typeface="+mn-cs"/>
                        </a:rPr>
                        <a:t>6929.59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0.51</a:t>
                      </a:r>
                    </a:p>
                    <a:p>
                      <a:pPr algn="ctr"/>
                      <a:r>
                        <a:rPr lang="en-US" sz="1800" b="0" i="0" kern="1200" dirty="0">
                          <a:solidFill>
                            <a:srgbClr val="C00000"/>
                          </a:solidFill>
                          <a:effectLst/>
                          <a:latin typeface="Tw Cen MT" panose="020B0602020104020603" pitchFamily="34" charset="0"/>
                          <a:ea typeface="+mn-ea"/>
                          <a:cs typeface="+mn-cs"/>
                        </a:rPr>
                        <a:t>8417.39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4980.66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0.62</a:t>
                      </a:r>
                    </a:p>
                    <a:p>
                      <a:pPr algn="ctr"/>
                      <a:r>
                        <a:rPr lang="en-US" sz="1800" b="0" i="0" kern="1200" dirty="0">
                          <a:solidFill>
                            <a:srgbClr val="C00000"/>
                          </a:solidFill>
                          <a:effectLst/>
                          <a:latin typeface="Tw Cen MT" panose="020B0602020104020603" pitchFamily="34" charset="0"/>
                          <a:ea typeface="+mn-ea"/>
                          <a:cs typeface="+mn-cs"/>
                        </a:rPr>
                        <a:t>7387.52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5116.41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0.60</a:t>
                      </a:r>
                    </a:p>
                    <a:p>
                      <a:pPr algn="ctr"/>
                      <a:r>
                        <a:rPr lang="en-US" sz="1800" b="0" i="0" kern="1200" dirty="0">
                          <a:solidFill>
                            <a:srgbClr val="C00000"/>
                          </a:solidFill>
                          <a:effectLst/>
                          <a:latin typeface="Tw Cen MT" panose="020B0602020104020603" pitchFamily="34" charset="0"/>
                          <a:ea typeface="+mn-ea"/>
                          <a:cs typeface="+mn-cs"/>
                        </a:rPr>
                        <a:t>7608.54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5154.70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0.61</a:t>
                      </a:r>
                    </a:p>
                    <a:p>
                      <a:pPr algn="ctr"/>
                      <a:r>
                        <a:rPr lang="en-US" sz="1800" b="0" i="0" kern="1200" dirty="0">
                          <a:solidFill>
                            <a:srgbClr val="C00000"/>
                          </a:solidFill>
                          <a:effectLst/>
                          <a:latin typeface="Tw Cen MT" panose="020B0602020104020603" pitchFamily="34" charset="0"/>
                          <a:ea typeface="+mn-ea"/>
                          <a:cs typeface="+mn-cs"/>
                        </a:rPr>
                        <a:t>7510.15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4928.13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0.60</a:t>
                      </a:r>
                    </a:p>
                    <a:p>
                      <a:pPr algn="ctr"/>
                      <a:r>
                        <a:rPr lang="en-US" sz="1800" b="0" i="0" kern="1200" dirty="0">
                          <a:solidFill>
                            <a:srgbClr val="C00000"/>
                          </a:solidFill>
                          <a:effectLst/>
                          <a:latin typeface="Tw Cen MT" panose="020B0602020104020603" pitchFamily="34" charset="0"/>
                          <a:ea typeface="+mn-ea"/>
                          <a:cs typeface="+mn-cs"/>
                        </a:rPr>
                        <a:t>7574.18</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27872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32</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70 : 30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436106003"/>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0.74</a:t>
                      </a:r>
                    </a:p>
                    <a:p>
                      <a:pPr algn="ctr"/>
                      <a:r>
                        <a:rPr lang="en-US" dirty="0">
                          <a:solidFill>
                            <a:srgbClr val="C00000"/>
                          </a:solidFill>
                          <a:latin typeface="Tw Cen MT" panose="020B0602020104020603" pitchFamily="34" charset="0"/>
                        </a:rPr>
                        <a:t>6063.12</a:t>
                      </a:r>
                    </a:p>
                  </a:txBody>
                  <a:tcPr/>
                </a:tc>
                <a:tc>
                  <a:txBody>
                    <a:bodyPr/>
                    <a:lstStyle/>
                    <a:p>
                      <a:pPr algn="ctr"/>
                      <a:r>
                        <a:rPr lang="en-US" dirty="0">
                          <a:latin typeface="Tw Cen MT" panose="020B0602020104020603" pitchFamily="34" charset="0"/>
                        </a:rPr>
                        <a:t>0.707</a:t>
                      </a:r>
                    </a:p>
                    <a:p>
                      <a:pPr algn="ctr"/>
                      <a:r>
                        <a:rPr lang="en-US" dirty="0">
                          <a:solidFill>
                            <a:srgbClr val="C00000"/>
                          </a:solidFill>
                          <a:latin typeface="Tw Cen MT" panose="020B0602020104020603" pitchFamily="34" charset="0"/>
                        </a:rPr>
                        <a:t>6443.53</a:t>
                      </a:r>
                    </a:p>
                  </a:txBody>
                  <a:tcPr>
                    <a:solidFill>
                      <a:schemeClr val="accent4">
                        <a:lumMod val="60000"/>
                        <a:lumOff val="40000"/>
                      </a:schemeClr>
                    </a:solidFill>
                  </a:tcPr>
                </a:tc>
                <a:tc>
                  <a:txBody>
                    <a:bodyPr/>
                    <a:lstStyle/>
                    <a:p>
                      <a:pPr algn="ctr"/>
                      <a:r>
                        <a:rPr lang="en-US" dirty="0">
                          <a:latin typeface="Tw Cen MT" panose="020B0602020104020603" pitchFamily="34" charset="0"/>
                        </a:rPr>
                        <a:t>0.74</a:t>
                      </a:r>
                    </a:p>
                    <a:p>
                      <a:pPr algn="ctr"/>
                      <a:r>
                        <a:rPr lang="en-US" dirty="0">
                          <a:solidFill>
                            <a:srgbClr val="C00000"/>
                          </a:solidFill>
                          <a:latin typeface="Tw Cen MT" panose="020B0602020104020603" pitchFamily="34" charset="0"/>
                        </a:rPr>
                        <a:t>6079.47</a:t>
                      </a:r>
                    </a:p>
                  </a:txBody>
                  <a:tcPr/>
                </a:tc>
                <a:tc>
                  <a:txBody>
                    <a:bodyPr/>
                    <a:lstStyle/>
                    <a:p>
                      <a:pPr algn="ctr"/>
                      <a:r>
                        <a:rPr lang="en-US" dirty="0">
                          <a:latin typeface="Tw Cen MT" panose="020B0602020104020603" pitchFamily="34" charset="0"/>
                        </a:rPr>
                        <a:t>0.706</a:t>
                      </a:r>
                    </a:p>
                    <a:p>
                      <a:pPr algn="ctr"/>
                      <a:r>
                        <a:rPr lang="en-US" dirty="0">
                          <a:solidFill>
                            <a:srgbClr val="C00000"/>
                          </a:solidFill>
                          <a:latin typeface="Tw Cen MT" panose="020B0602020104020603" pitchFamily="34" charset="0"/>
                        </a:rPr>
                        <a:t>6455.40</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rPr>
                        <a:t>0.14</a:t>
                      </a:r>
                    </a:p>
                    <a:p>
                      <a:pPr algn="ctr"/>
                      <a:r>
                        <a:rPr lang="en-US" dirty="0">
                          <a:latin typeface="Tw Cen MT" panose="020B0602020104020603" pitchFamily="34" charset="0"/>
                        </a:rPr>
                        <a:t> </a:t>
                      </a:r>
                      <a:r>
                        <a:rPr lang="en-US" dirty="0">
                          <a:solidFill>
                            <a:srgbClr val="C00000"/>
                          </a:solidFill>
                          <a:latin typeface="Tw Cen MT" panose="020B0602020104020603" pitchFamily="34" charset="0"/>
                        </a:rPr>
                        <a:t>11037.96</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0.35</a:t>
                      </a:r>
                    </a:p>
                    <a:p>
                      <a:pPr algn="ctr"/>
                      <a:r>
                        <a:rPr lang="en-US" sz="1800" b="0" i="0" kern="1200" dirty="0">
                          <a:solidFill>
                            <a:srgbClr val="C00000"/>
                          </a:solidFill>
                          <a:effectLst/>
                          <a:latin typeface="Tw Cen MT" panose="020B0602020104020603" pitchFamily="34" charset="0"/>
                          <a:ea typeface="+mn-ea"/>
                          <a:cs typeface="+mn-cs"/>
                        </a:rPr>
                        <a:t>9619.63</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0.13</a:t>
                      </a:r>
                    </a:p>
                    <a:p>
                      <a:pPr algn="ctr"/>
                      <a:r>
                        <a:rPr lang="en-US" sz="1800" b="0" i="0" kern="1200" dirty="0">
                          <a:solidFill>
                            <a:srgbClr val="C00000"/>
                          </a:solidFill>
                          <a:effectLst/>
                          <a:latin typeface="Tw Cen MT" panose="020B0602020104020603" pitchFamily="34" charset="0"/>
                          <a:ea typeface="+mn-ea"/>
                          <a:cs typeface="+mn-cs"/>
                        </a:rPr>
                        <a:t>11115.54</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0.48</a:t>
                      </a:r>
                    </a:p>
                    <a:p>
                      <a:pPr algn="ctr"/>
                      <a:r>
                        <a:rPr lang="en-US" sz="1800" b="0" i="0" kern="1200" dirty="0">
                          <a:solidFill>
                            <a:srgbClr val="C00000"/>
                          </a:solidFill>
                          <a:effectLst/>
                          <a:latin typeface="Tw Cen MT" panose="020B0602020104020603" pitchFamily="34" charset="0"/>
                          <a:ea typeface="+mn-ea"/>
                          <a:cs typeface="+mn-cs"/>
                        </a:rPr>
                        <a:t>8554.57</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-0.12</a:t>
                      </a:r>
                    </a:p>
                    <a:p>
                      <a:pPr algn="ctr"/>
                      <a:r>
                        <a:rPr lang="en-US" dirty="0">
                          <a:solidFill>
                            <a:srgbClr val="C00000"/>
                          </a:solidFill>
                          <a:latin typeface="Tw Cen MT" panose="020B0602020104020603" pitchFamily="34" charset="0"/>
                        </a:rPr>
                        <a:t>12619.18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-0.123</a:t>
                      </a:r>
                    </a:p>
                    <a:p>
                      <a:pPr algn="ctr"/>
                      <a:r>
                        <a:rPr lang="en-US" sz="1800" b="0" i="0" kern="1200" dirty="0">
                          <a:solidFill>
                            <a:srgbClr val="C00000"/>
                          </a:solidFill>
                          <a:effectLst/>
                          <a:latin typeface="Tw Cen MT" panose="020B0602020104020603" pitchFamily="34" charset="0"/>
                          <a:ea typeface="+mn-ea"/>
                          <a:cs typeface="+mn-cs"/>
                        </a:rPr>
                        <a:t>12646.79</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-0.1227</a:t>
                      </a:r>
                    </a:p>
                    <a:p>
                      <a:pPr algn="ctr"/>
                      <a:r>
                        <a:rPr lang="en-US" sz="1800" b="0" i="0" kern="1200" dirty="0">
                          <a:solidFill>
                            <a:srgbClr val="C00000"/>
                          </a:solidFill>
                          <a:effectLst/>
                          <a:latin typeface="Tw Cen MT" panose="020B0602020104020603" pitchFamily="34" charset="0"/>
                          <a:ea typeface="+mn-ea"/>
                          <a:cs typeface="+mn-cs"/>
                        </a:rPr>
                        <a:t>12613.94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-0.1232</a:t>
                      </a:r>
                    </a:p>
                    <a:p>
                      <a:pPr algn="ctr"/>
                      <a:r>
                        <a:rPr lang="en-US" sz="1800" b="0" i="0" kern="1200" dirty="0">
                          <a:solidFill>
                            <a:srgbClr val="C00000"/>
                          </a:solidFill>
                          <a:effectLst/>
                          <a:latin typeface="Tw Cen MT" panose="020B0602020104020603" pitchFamily="34" charset="0"/>
                          <a:ea typeface="+mn-ea"/>
                          <a:cs typeface="+mn-cs"/>
                        </a:rPr>
                        <a:t>12616.30</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0.68</a:t>
                      </a:r>
                    </a:p>
                    <a:p>
                      <a:pPr algn="ctr"/>
                      <a:r>
                        <a:rPr lang="en-US" dirty="0">
                          <a:solidFill>
                            <a:srgbClr val="C00000"/>
                          </a:solidFill>
                          <a:latin typeface="Tw Cen MT" panose="020B0602020104020603" pitchFamily="34" charset="0"/>
                        </a:rPr>
                        <a:t>6765.89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0.35</a:t>
                      </a:r>
                    </a:p>
                    <a:p>
                      <a:pPr algn="ctr"/>
                      <a:r>
                        <a:rPr lang="en-US" sz="1800" b="0" i="0" kern="1200" dirty="0">
                          <a:solidFill>
                            <a:srgbClr val="C00000"/>
                          </a:solidFill>
                          <a:effectLst/>
                          <a:latin typeface="Tw Cen MT" panose="020B0602020104020603" pitchFamily="34" charset="0"/>
                          <a:ea typeface="+mn-ea"/>
                          <a:cs typeface="+mn-cs"/>
                        </a:rPr>
                        <a:t>9625.27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0.63</a:t>
                      </a:r>
                    </a:p>
                    <a:p>
                      <a:pPr algn="ctr"/>
                      <a:r>
                        <a:rPr lang="en-US" sz="1800" b="0" i="0" kern="1200" dirty="0">
                          <a:solidFill>
                            <a:srgbClr val="C00000"/>
                          </a:solidFill>
                          <a:effectLst/>
                          <a:latin typeface="Tw Cen MT" panose="020B0602020104020603" pitchFamily="34" charset="0"/>
                          <a:ea typeface="+mn-ea"/>
                          <a:cs typeface="+mn-cs"/>
                        </a:rPr>
                        <a:t>7248.04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tx1"/>
                          </a:solidFill>
                          <a:effectLst/>
                          <a:latin typeface="Tw Cen MT" panose="020B0602020104020603" pitchFamily="34" charset="0"/>
                          <a:ea typeface="+mn-ea"/>
                          <a:cs typeface="+mn-cs"/>
                        </a:rPr>
                        <a:t>0.51</a:t>
                      </a:r>
                    </a:p>
                    <a:p>
                      <a:pPr algn="ctr"/>
                      <a:r>
                        <a:rPr lang="en-US" sz="1800" b="0" i="0" kern="1200" dirty="0">
                          <a:solidFill>
                            <a:srgbClr val="C00000"/>
                          </a:solidFill>
                          <a:effectLst/>
                          <a:latin typeface="Tw Cen MT" panose="020B0602020104020603" pitchFamily="34" charset="0"/>
                          <a:ea typeface="+mn-ea"/>
                          <a:cs typeface="+mn-cs"/>
                        </a:rPr>
                        <a:t>8317.44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4922.84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0.56</a:t>
                      </a:r>
                    </a:p>
                    <a:p>
                      <a:pPr algn="ctr"/>
                      <a:r>
                        <a:rPr lang="en-US" sz="1800" b="0" i="0" kern="1200" dirty="0">
                          <a:solidFill>
                            <a:srgbClr val="C00000"/>
                          </a:solidFill>
                          <a:effectLst/>
                          <a:latin typeface="Tw Cen MT" panose="020B0602020104020603" pitchFamily="34" charset="0"/>
                          <a:ea typeface="+mn-ea"/>
                          <a:cs typeface="+mn-cs"/>
                        </a:rPr>
                        <a:t>7852.98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5014.81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0.59</a:t>
                      </a:r>
                    </a:p>
                    <a:p>
                      <a:pPr algn="ctr"/>
                      <a:r>
                        <a:rPr lang="en-US" sz="1800" b="0" i="0" kern="1200" dirty="0">
                          <a:solidFill>
                            <a:srgbClr val="C00000"/>
                          </a:solidFill>
                          <a:effectLst/>
                          <a:latin typeface="Tw Cen MT" panose="020B0602020104020603" pitchFamily="34" charset="0"/>
                          <a:ea typeface="+mn-ea"/>
                          <a:cs typeface="+mn-cs"/>
                        </a:rPr>
                        <a:t>7621.20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4931.72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0.56</a:t>
                      </a:r>
                    </a:p>
                    <a:p>
                      <a:pPr algn="ctr"/>
                      <a:r>
                        <a:rPr lang="en-US" sz="1800" b="0" i="0" kern="1200" dirty="0">
                          <a:solidFill>
                            <a:srgbClr val="C00000"/>
                          </a:solidFill>
                          <a:effectLst/>
                          <a:latin typeface="Tw Cen MT" panose="020B0602020104020603" pitchFamily="34" charset="0"/>
                          <a:ea typeface="+mn-ea"/>
                          <a:cs typeface="+mn-cs"/>
                        </a:rPr>
                        <a:t>7861.64</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4854.19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0.59</a:t>
                      </a:r>
                    </a:p>
                    <a:p>
                      <a:pPr algn="ctr"/>
                      <a:r>
                        <a:rPr lang="en-US" sz="1800" b="0" i="0" kern="1200" dirty="0">
                          <a:solidFill>
                            <a:srgbClr val="C00000"/>
                          </a:solidFill>
                          <a:effectLst/>
                          <a:latin typeface="Tw Cen MT" panose="020B0602020104020603" pitchFamily="34" charset="0"/>
                          <a:ea typeface="+mn-ea"/>
                          <a:cs typeface="+mn-cs"/>
                        </a:rPr>
                        <a:t>7596.40</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4788161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33</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75 : 25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95694690"/>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5982.56</a:t>
                      </a:r>
                    </a:p>
                  </a:txBody>
                  <a:tcPr/>
                </a:tc>
                <a:tc>
                  <a:txBody>
                    <a:bodyPr/>
                    <a:lstStyle/>
                    <a:p>
                      <a:pPr algn="ctr"/>
                      <a:r>
                        <a:rPr lang="en-US" dirty="0">
                          <a:latin typeface="Tw Cen MT" panose="020B0602020104020603" pitchFamily="34" charset="0"/>
                          <a:cs typeface="Aharoni" panose="02010803020104030203" pitchFamily="2" charset="-79"/>
                        </a:rPr>
                        <a:t>0.70</a:t>
                      </a:r>
                    </a:p>
                    <a:p>
                      <a:pPr algn="ctr"/>
                      <a:r>
                        <a:rPr lang="en-US" dirty="0">
                          <a:solidFill>
                            <a:srgbClr val="C00000"/>
                          </a:solidFill>
                          <a:latin typeface="Tw Cen MT" panose="020B0602020104020603" pitchFamily="34" charset="0"/>
                          <a:cs typeface="Aharoni" panose="02010803020104030203" pitchFamily="2" charset="-79"/>
                        </a:rPr>
                        <a:t>6373.60</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6005.93</a:t>
                      </a:r>
                    </a:p>
                  </a:txBody>
                  <a:tcPr/>
                </a:tc>
                <a:tc>
                  <a:txBody>
                    <a:bodyPr/>
                    <a:lstStyle/>
                    <a:p>
                      <a:pPr algn="ctr"/>
                      <a:r>
                        <a:rPr lang="en-US" dirty="0">
                          <a:latin typeface="Tw Cen MT" panose="020B0602020104020603" pitchFamily="34" charset="0"/>
                          <a:cs typeface="Aharoni" panose="02010803020104030203" pitchFamily="2" charset="-79"/>
                        </a:rPr>
                        <a:t>0.699</a:t>
                      </a:r>
                    </a:p>
                    <a:p>
                      <a:pPr algn="ctr"/>
                      <a:r>
                        <a:rPr lang="en-US" dirty="0">
                          <a:solidFill>
                            <a:srgbClr val="C00000"/>
                          </a:solidFill>
                          <a:latin typeface="Tw Cen MT" panose="020B0602020104020603" pitchFamily="34" charset="0"/>
                          <a:cs typeface="Aharoni" panose="02010803020104030203" pitchFamily="2" charset="-79"/>
                        </a:rPr>
                        <a:t>6385.05</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0.15</a:t>
                      </a:r>
                    </a:p>
                    <a:p>
                      <a:pPr algn="ctr"/>
                      <a:r>
                        <a:rPr lang="en-US" dirty="0">
                          <a:solidFill>
                            <a:srgbClr val="C00000"/>
                          </a:solidFill>
                          <a:latin typeface="Tw Cen MT" panose="020B0602020104020603" pitchFamily="34" charset="0"/>
                          <a:cs typeface="Aharoni" panose="02010803020104030203" pitchFamily="2" charset="-79"/>
                        </a:rPr>
                        <a:t>10677.08</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9195.89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10558.89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8416.19</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-0.0881</a:t>
                      </a:r>
                    </a:p>
                    <a:p>
                      <a:pPr algn="ctr"/>
                      <a:r>
                        <a:rPr lang="en-US" dirty="0">
                          <a:solidFill>
                            <a:srgbClr val="C00000"/>
                          </a:solidFill>
                          <a:latin typeface="Tw Cen MT" panose="020B0602020104020603" pitchFamily="34" charset="0"/>
                          <a:cs typeface="Aharoni" panose="02010803020104030203" pitchFamily="2" charset="-79"/>
                        </a:rPr>
                        <a:t>12098.66</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12100.85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12100.75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12103.07</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0.66</a:t>
                      </a:r>
                    </a:p>
                    <a:p>
                      <a:pPr algn="ctr"/>
                      <a:r>
                        <a:rPr lang="en-US" dirty="0">
                          <a:solidFill>
                            <a:srgbClr val="C00000"/>
                          </a:solidFill>
                          <a:latin typeface="Tw Cen MT" panose="020B0602020104020603" pitchFamily="34" charset="0"/>
                          <a:cs typeface="Aharoni" panose="02010803020104030203" pitchFamily="2" charset="-79"/>
                        </a:rPr>
                        <a:t>6758.38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9277.69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6796.13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8114.06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4925.91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7777.17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5006.89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7661.84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4946.53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7477.92</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4898.67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7581.01</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39610967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34</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80 : 20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681491689"/>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0.762</a:t>
                      </a:r>
                    </a:p>
                    <a:p>
                      <a:pPr algn="ctr"/>
                      <a:r>
                        <a:rPr lang="en-US" dirty="0">
                          <a:solidFill>
                            <a:srgbClr val="C00000"/>
                          </a:solidFill>
                          <a:latin typeface="Tw Cen MT" panose="020B0602020104020603" pitchFamily="34" charset="0"/>
                          <a:cs typeface="Aharoni" panose="02010803020104030203" pitchFamily="2" charset="-79"/>
                        </a:rPr>
                        <a:t>5956.45</a:t>
                      </a:r>
                    </a:p>
                  </a:txBody>
                  <a:tcPr/>
                </a:tc>
                <a:tc>
                  <a:txBody>
                    <a:bodyPr/>
                    <a:lstStyle/>
                    <a:p>
                      <a:pPr algn="ctr"/>
                      <a:r>
                        <a:rPr lang="en-US" dirty="0">
                          <a:latin typeface="Tw Cen MT" panose="020B0602020104020603" pitchFamily="34" charset="0"/>
                          <a:cs typeface="Aharoni" panose="02010803020104030203" pitchFamily="2" charset="-79"/>
                        </a:rPr>
                        <a:t>0.727</a:t>
                      </a:r>
                    </a:p>
                    <a:p>
                      <a:pPr algn="ctr"/>
                      <a:r>
                        <a:rPr lang="en-US" dirty="0">
                          <a:solidFill>
                            <a:srgbClr val="C00000"/>
                          </a:solidFill>
                          <a:latin typeface="Tw Cen MT" panose="020B0602020104020603" pitchFamily="34" charset="0"/>
                          <a:cs typeface="Aharoni" panose="02010803020104030203" pitchFamily="2" charset="-79"/>
                        </a:rPr>
                        <a:t>6383.51</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0.761</a:t>
                      </a:r>
                    </a:p>
                    <a:p>
                      <a:pPr algn="ctr"/>
                      <a:r>
                        <a:rPr lang="en-US" dirty="0">
                          <a:solidFill>
                            <a:srgbClr val="C00000"/>
                          </a:solidFill>
                          <a:latin typeface="Tw Cen MT" panose="020B0602020104020603" pitchFamily="34" charset="0"/>
                          <a:cs typeface="Aharoni" panose="02010803020104030203" pitchFamily="2" charset="-79"/>
                        </a:rPr>
                        <a:t>5970.76</a:t>
                      </a:r>
                    </a:p>
                  </a:txBody>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6400.02</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0.17</a:t>
                      </a:r>
                    </a:p>
                    <a:p>
                      <a:pPr algn="ctr"/>
                      <a:r>
                        <a:rPr lang="en-US" dirty="0">
                          <a:solidFill>
                            <a:srgbClr val="C00000"/>
                          </a:solidFill>
                          <a:latin typeface="Tw Cen MT" panose="020B0602020104020603" pitchFamily="34" charset="0"/>
                          <a:cs typeface="Aharoni" panose="02010803020104030203" pitchFamily="2" charset="-79"/>
                        </a:rPr>
                        <a:t>11130.46</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9665.30</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11087.03</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0.50</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8659.96</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-0.13</a:t>
                      </a:r>
                    </a:p>
                    <a:p>
                      <a:pPr algn="ctr"/>
                      <a:r>
                        <a:rPr lang="en-US" dirty="0">
                          <a:solidFill>
                            <a:srgbClr val="C00000"/>
                          </a:solidFill>
                          <a:latin typeface="Tw Cen MT" panose="020B0602020104020603" pitchFamily="34" charset="0"/>
                          <a:cs typeface="Aharoni" panose="02010803020104030203" pitchFamily="2" charset="-79"/>
                        </a:rPr>
                        <a:t>13013.09</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12997.11</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13004.88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12989.05</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0.77</a:t>
                      </a:r>
                    </a:p>
                    <a:p>
                      <a:pPr algn="ctr"/>
                      <a:r>
                        <a:rPr lang="en-US" dirty="0">
                          <a:solidFill>
                            <a:srgbClr val="C00000"/>
                          </a:solidFill>
                          <a:latin typeface="Tw Cen MT" panose="020B0602020104020603" pitchFamily="34" charset="0"/>
                          <a:cs typeface="Aharoni" panose="02010803020104030203" pitchFamily="2" charset="-79"/>
                        </a:rPr>
                        <a:t>5916.54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9329.92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6681.99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8254.34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4775.07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0.60</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7729.89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4791.28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7669.70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4861.84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7416.43</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4644.01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7573.42</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72341259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35</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90 : 10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046181161"/>
              </p:ext>
            </p:extLst>
          </p:nvPr>
        </p:nvGraphicFramePr>
        <p:xfrm>
          <a:off x="731520" y="1727949"/>
          <a:ext cx="8283956"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911096">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0.727</a:t>
                      </a:r>
                    </a:p>
                    <a:p>
                      <a:pPr algn="ctr"/>
                      <a:r>
                        <a:rPr lang="en-US" dirty="0">
                          <a:solidFill>
                            <a:srgbClr val="C00000"/>
                          </a:solidFill>
                          <a:latin typeface="Tw Cen MT" panose="020B0602020104020603" pitchFamily="34" charset="0"/>
                          <a:cs typeface="Aharoni" panose="02010803020104030203" pitchFamily="2" charset="-79"/>
                        </a:rPr>
                        <a:t>6565.38</a:t>
                      </a:r>
                    </a:p>
                  </a:txBody>
                  <a:tcPr/>
                </a:tc>
                <a:tc>
                  <a:txBody>
                    <a:bodyPr/>
                    <a:lstStyle/>
                    <a:p>
                      <a:pPr algn="ctr"/>
                      <a:r>
                        <a:rPr lang="en-US" dirty="0">
                          <a:latin typeface="Tw Cen MT" panose="020B0602020104020603" pitchFamily="34" charset="0"/>
                          <a:cs typeface="Aharoni" panose="02010803020104030203" pitchFamily="2" charset="-79"/>
                        </a:rPr>
                        <a:t>0.689</a:t>
                      </a:r>
                    </a:p>
                    <a:p>
                      <a:pPr algn="ctr"/>
                      <a:r>
                        <a:rPr lang="en-US" dirty="0">
                          <a:solidFill>
                            <a:srgbClr val="C00000"/>
                          </a:solidFill>
                          <a:latin typeface="Tw Cen MT" panose="020B0602020104020603" pitchFamily="34" charset="0"/>
                          <a:cs typeface="Aharoni" panose="02010803020104030203" pitchFamily="2" charset="-79"/>
                        </a:rPr>
                        <a:t>7004.28</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6588.75</a:t>
                      </a:r>
                    </a:p>
                  </a:txBody>
                  <a:tcPr/>
                </a:tc>
                <a:tc>
                  <a:txBody>
                    <a:bodyPr/>
                    <a:lstStyle/>
                    <a:p>
                      <a:pPr algn="ctr"/>
                      <a:r>
                        <a:rPr lang="en-US" dirty="0">
                          <a:latin typeface="Tw Cen MT" panose="020B0602020104020603" pitchFamily="34" charset="0"/>
                          <a:cs typeface="Aharoni" panose="02010803020104030203" pitchFamily="2" charset="-79"/>
                        </a:rPr>
                        <a:t>0.687</a:t>
                      </a:r>
                    </a:p>
                    <a:p>
                      <a:pPr algn="ctr"/>
                      <a:r>
                        <a:rPr lang="en-US" dirty="0">
                          <a:solidFill>
                            <a:srgbClr val="C00000"/>
                          </a:solidFill>
                          <a:latin typeface="Tw Cen MT" panose="020B0602020104020603" pitchFamily="34" charset="0"/>
                          <a:cs typeface="Aharoni" panose="02010803020104030203" pitchFamily="2" charset="-79"/>
                        </a:rPr>
                        <a:t>7024.01</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0.06</a:t>
                      </a:r>
                    </a:p>
                    <a:p>
                      <a:pPr algn="ctr"/>
                      <a:r>
                        <a:rPr lang="en-US" dirty="0">
                          <a:solidFill>
                            <a:srgbClr val="C00000"/>
                          </a:solidFill>
                          <a:latin typeface="Tw Cen MT" panose="020B0602020104020603" pitchFamily="34" charset="0"/>
                          <a:cs typeface="Aharoni" panose="02010803020104030203" pitchFamily="2" charset="-79"/>
                        </a:rPr>
                        <a:t>12167.61</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0.26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10835.84</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12005.97</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9295.01</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-0.31</a:t>
                      </a:r>
                    </a:p>
                    <a:p>
                      <a:pPr algn="ctr"/>
                      <a:r>
                        <a:rPr lang="en-US" dirty="0">
                          <a:solidFill>
                            <a:srgbClr val="C00000"/>
                          </a:solidFill>
                          <a:latin typeface="Tw Cen MT" panose="020B0602020104020603" pitchFamily="34" charset="0"/>
                          <a:cs typeface="Aharoni" panose="02010803020104030203" pitchFamily="2" charset="-79"/>
                        </a:rPr>
                        <a:t>14422.25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14414.25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14422.24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14417.05</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6389.89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10003.52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9453.64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5028.52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8595.99</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5139.71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8674.63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5372.01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8347.84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5088.65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8644.75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53074832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36</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Algorithm comparison</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2261639"/>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2608276"/>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2073913343"/>
              </p:ext>
            </p:extLst>
          </p:nvPr>
        </p:nvGraphicFramePr>
        <p:xfrm>
          <a:off x="383359" y="1545503"/>
          <a:ext cx="8686290" cy="4907172"/>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671671">
                  <a:extLst>
                    <a:ext uri="{9D8B030D-6E8A-4147-A177-3AD203B41FA5}">
                      <a16:colId xmlns:a16="http://schemas.microsoft.com/office/drawing/2014/main" val="125385748"/>
                    </a:ext>
                  </a:extLst>
                </a:gridCol>
                <a:gridCol w="1253975">
                  <a:extLst>
                    <a:ext uri="{9D8B030D-6E8A-4147-A177-3AD203B41FA5}">
                      <a16:colId xmlns:a16="http://schemas.microsoft.com/office/drawing/2014/main" val="632322435"/>
                    </a:ext>
                  </a:extLst>
                </a:gridCol>
                <a:gridCol w="1440161">
                  <a:extLst>
                    <a:ext uri="{9D8B030D-6E8A-4147-A177-3AD203B41FA5}">
                      <a16:colId xmlns:a16="http://schemas.microsoft.com/office/drawing/2014/main" val="262077775"/>
                    </a:ext>
                  </a:extLst>
                </a:gridCol>
                <a:gridCol w="1440161">
                  <a:extLst>
                    <a:ext uri="{9D8B030D-6E8A-4147-A177-3AD203B41FA5}">
                      <a16:colId xmlns:a16="http://schemas.microsoft.com/office/drawing/2014/main" val="3764462515"/>
                    </a:ext>
                  </a:extLst>
                </a:gridCol>
                <a:gridCol w="1440161">
                  <a:extLst>
                    <a:ext uri="{9D8B030D-6E8A-4147-A177-3AD203B41FA5}">
                      <a16:colId xmlns:a16="http://schemas.microsoft.com/office/drawing/2014/main" val="3836331966"/>
                    </a:ext>
                  </a:extLst>
                </a:gridCol>
                <a:gridCol w="1440161">
                  <a:extLst>
                    <a:ext uri="{9D8B030D-6E8A-4147-A177-3AD203B41FA5}">
                      <a16:colId xmlns:a16="http://schemas.microsoft.com/office/drawing/2014/main" val="2988338810"/>
                    </a:ext>
                  </a:extLst>
                </a:gridCol>
              </a:tblGrid>
              <a:tr h="616072">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Tw Cen MT" panose="020B0602020104020603" pitchFamily="34" charset="0"/>
                          <a:cs typeface="Aharoni" panose="02010803020104030203" pitchFamily="2" charset="-79"/>
                        </a:rPr>
                        <a:t>60 : 40</a:t>
                      </a:r>
                    </a:p>
                  </a:txBody>
                  <a:tcPr/>
                </a:tc>
                <a:tc>
                  <a:txBody>
                    <a:bodyPr/>
                    <a:lstStyle/>
                    <a:p>
                      <a:pPr algn="ctr"/>
                      <a:r>
                        <a:rPr lang="en-US" dirty="0">
                          <a:latin typeface="Tw Cen MT" panose="020B0602020104020603" pitchFamily="34" charset="0"/>
                          <a:cs typeface="Aharoni" panose="02010803020104030203" pitchFamily="2" charset="-79"/>
                        </a:rPr>
                        <a:t>70 : 30</a:t>
                      </a:r>
                    </a:p>
                  </a:txBody>
                  <a:tcPr/>
                </a:tc>
                <a:tc>
                  <a:txBody>
                    <a:bodyPr/>
                    <a:lstStyle/>
                    <a:p>
                      <a:pPr algn="ctr"/>
                      <a:r>
                        <a:rPr lang="en-US" dirty="0">
                          <a:latin typeface="Tw Cen MT" panose="020B0602020104020603" pitchFamily="34" charset="0"/>
                          <a:cs typeface="Aharoni" panose="02010803020104030203" pitchFamily="2" charset="-79"/>
                        </a:rPr>
                        <a:t>75 : 25</a:t>
                      </a:r>
                    </a:p>
                  </a:txBody>
                  <a:tcPr/>
                </a:tc>
                <a:tc>
                  <a:txBody>
                    <a:bodyPr/>
                    <a:lstStyle/>
                    <a:p>
                      <a:pPr algn="ctr"/>
                      <a:r>
                        <a:rPr lang="en-US" dirty="0">
                          <a:latin typeface="Tw Cen MT" panose="020B0602020104020603" pitchFamily="34" charset="0"/>
                          <a:cs typeface="Aharoni" panose="02010803020104030203" pitchFamily="2" charset="-79"/>
                        </a:rPr>
                        <a:t>80 : 20</a:t>
                      </a:r>
                    </a:p>
                  </a:txBody>
                  <a:tcPr/>
                </a:tc>
                <a:tc>
                  <a:txBody>
                    <a:bodyPr/>
                    <a:lstStyle/>
                    <a:p>
                      <a:pPr algn="ctr"/>
                      <a:r>
                        <a:rPr lang="en-US" dirty="0">
                          <a:latin typeface="Tw Cen MT" panose="020B0602020104020603" pitchFamily="34" charset="0"/>
                          <a:cs typeface="Aharoni" panose="02010803020104030203" pitchFamily="2" charset="-79"/>
                        </a:rPr>
                        <a:t>90 : 10</a:t>
                      </a:r>
                    </a:p>
                  </a:txBody>
                  <a:tcPr/>
                </a:tc>
                <a:extLst>
                  <a:ext uri="{0D108BD9-81ED-4DB2-BD59-A6C34878D82A}">
                    <a16:rowId xmlns:a16="http://schemas.microsoft.com/office/drawing/2014/main" val="56338536"/>
                  </a:ext>
                </a:extLst>
              </a:tr>
              <a:tr h="663770">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6130.19</a:t>
                      </a:r>
                    </a:p>
                  </a:txBody>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6079.47</a:t>
                      </a:r>
                    </a:p>
                  </a:txBody>
                  <a:tcPr>
                    <a:solidFill>
                      <a:schemeClr val="bg2">
                        <a:lumMod val="90000"/>
                      </a:schemeClr>
                    </a:solidFill>
                  </a:tcPr>
                </a:tc>
                <a:tc>
                  <a:txBody>
                    <a:bodyPr/>
                    <a:lstStyle/>
                    <a:p>
                      <a:pPr algn="ctr"/>
                      <a:r>
                        <a:rPr lang="en-US" dirty="0">
                          <a:latin typeface="Tw Cen MT" panose="020B0602020104020603" pitchFamily="34" charset="0"/>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6005.93</a:t>
                      </a:r>
                    </a:p>
                  </a:txBody>
                  <a:tcPr/>
                </a:tc>
                <a:tc>
                  <a:txBody>
                    <a:bodyPr/>
                    <a:lstStyle/>
                    <a:p>
                      <a:pPr algn="ctr"/>
                      <a:r>
                        <a:rPr lang="en-US" dirty="0">
                          <a:latin typeface="Tw Cen MT" panose="020B0602020104020603" pitchFamily="34" charset="0"/>
                          <a:cs typeface="Aharoni" panose="02010803020104030203" pitchFamily="2" charset="-79"/>
                        </a:rPr>
                        <a:t>0.761</a:t>
                      </a:r>
                    </a:p>
                    <a:p>
                      <a:pPr algn="ctr"/>
                      <a:r>
                        <a:rPr lang="en-US" dirty="0">
                          <a:solidFill>
                            <a:srgbClr val="C00000"/>
                          </a:solidFill>
                          <a:latin typeface="Tw Cen MT" panose="020B0602020104020603" pitchFamily="34" charset="0"/>
                          <a:cs typeface="Aharoni" panose="02010803020104030203" pitchFamily="2" charset="-79"/>
                        </a:rPr>
                        <a:t>5970.76</a:t>
                      </a:r>
                    </a:p>
                  </a:txBody>
                  <a:tcPr>
                    <a:solidFill>
                      <a:schemeClr val="bg2">
                        <a:lumMod val="90000"/>
                      </a:schemeClr>
                    </a:solidFill>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6588.75</a:t>
                      </a:r>
                    </a:p>
                  </a:txBody>
                  <a:tcPr>
                    <a:solidFill>
                      <a:schemeClr val="bg2">
                        <a:lumMod val="90000"/>
                      </a:schemeClr>
                    </a:solidFill>
                  </a:tcPr>
                </a:tc>
                <a:extLst>
                  <a:ext uri="{0D108BD9-81ED-4DB2-BD59-A6C34878D82A}">
                    <a16:rowId xmlns:a16="http://schemas.microsoft.com/office/drawing/2014/main" val="2147095782"/>
                  </a:ext>
                </a:extLst>
              </a:tr>
              <a:tr h="663770">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11845.11</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11115.54</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10558.89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11087.03</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12005.97</a:t>
                      </a:r>
                    </a:p>
                  </a:txBody>
                  <a:tcPr/>
                </a:tc>
                <a:extLst>
                  <a:ext uri="{0D108BD9-81ED-4DB2-BD59-A6C34878D82A}">
                    <a16:rowId xmlns:a16="http://schemas.microsoft.com/office/drawing/2014/main" val="4025406698"/>
                  </a:ext>
                </a:extLst>
              </a:tr>
              <a:tr h="663770">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-0.169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12963.70</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-0.1227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12613.94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12100.75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13004.88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14422.24</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663770">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6929.59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7248.04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6796.13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6681.99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948242">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5116.41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5014.81</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5006.89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4791.28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5139.71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663770">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4928.13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4854.19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4898.67</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4644.01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5088.65</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205345212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doctor talking to a patient">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0" y="1057275"/>
            <a:ext cx="12191999" cy="5295900"/>
          </a:xfrm>
        </p:spPr>
      </p:pic>
      <p:sp>
        <p:nvSpPr>
          <p:cNvPr id="31" name="Title 30">
            <a:extLst>
              <a:ext uri="{FF2B5EF4-FFF2-40B4-BE49-F238E27FC236}">
                <a16:creationId xmlns:a16="http://schemas.microsoft.com/office/drawing/2014/main" id="{BA3B1DAF-0A47-4D59-9DC4-7431D66560EF}"/>
              </a:ext>
            </a:extLst>
          </p:cNvPr>
          <p:cNvSpPr>
            <a:spLocks noGrp="1"/>
          </p:cNvSpPr>
          <p:nvPr>
            <p:ph type="title"/>
          </p:nvPr>
        </p:nvSpPr>
        <p:spPr>
          <a:xfrm>
            <a:off x="6095999" y="310021"/>
            <a:ext cx="5783657" cy="665965"/>
          </a:xfrm>
        </p:spPr>
        <p:txBody>
          <a:bodyPr/>
          <a:lstStyle/>
          <a:p>
            <a:pPr algn="l"/>
            <a:r>
              <a:rPr lang="en-US" dirty="0">
                <a:solidFill>
                  <a:schemeClr val="accent4">
                    <a:lumMod val="75000"/>
                  </a:schemeClr>
                </a:solidFill>
                <a:latin typeface="Imprint MT Shadow" panose="04020605060303030202" pitchFamily="82" charset="0"/>
              </a:rPr>
              <a:t>conclusion</a:t>
            </a:r>
          </a:p>
        </p:txBody>
      </p:sp>
      <p:sp>
        <p:nvSpPr>
          <p:cNvPr id="24" name="Text Placeholder 23">
            <a:extLst>
              <a:ext uri="{FF2B5EF4-FFF2-40B4-BE49-F238E27FC236}">
                <a16:creationId xmlns:a16="http://schemas.microsoft.com/office/drawing/2014/main" id="{DFA678B9-627C-49D9-B624-2E3548C96F03}"/>
              </a:ext>
            </a:extLst>
          </p:cNvPr>
          <p:cNvSpPr>
            <a:spLocks noGrp="1"/>
          </p:cNvSpPr>
          <p:nvPr>
            <p:ph type="body" sz="quarter" idx="16"/>
          </p:nvPr>
        </p:nvSpPr>
        <p:spPr>
          <a:xfrm>
            <a:off x="539496" y="1057275"/>
            <a:ext cx="5934456" cy="3414141"/>
          </a:xfrm>
        </p:spPr>
        <p:txBody>
          <a:bodyPr>
            <a:normAutofit fontScale="92500" lnSpcReduction="10000"/>
          </a:bodyPr>
          <a:lstStyle/>
          <a:p>
            <a:pPr marL="285750" indent="-285750">
              <a:buFont typeface="Arial" panose="020B0604020202020204" pitchFamily="34" charset="0"/>
              <a:buChar char="•"/>
            </a:pPr>
            <a:r>
              <a:rPr lang="en-US" dirty="0">
                <a:latin typeface="Tw Cen MT" panose="020B0602020104020603" pitchFamily="34" charset="0"/>
              </a:rPr>
              <a:t>Based on our dataset, we observed that Model 3 that is the model with only significant variables has been giving high R squared values with low Root mean square error.</a:t>
            </a:r>
          </a:p>
          <a:p>
            <a:pPr marL="285750" indent="-285750">
              <a:buFont typeface="Arial" panose="020B0604020202020204" pitchFamily="34" charset="0"/>
              <a:buChar char="•"/>
            </a:pPr>
            <a:endParaRPr lang="en-US" dirty="0">
              <a:latin typeface="Tw Cen MT" panose="020B0602020104020603" pitchFamily="34" charset="0"/>
            </a:endParaRPr>
          </a:p>
          <a:p>
            <a:pPr marL="285750" indent="-285750">
              <a:buFont typeface="Arial" panose="020B0604020202020204" pitchFamily="34" charset="0"/>
              <a:buChar char="•"/>
            </a:pPr>
            <a:r>
              <a:rPr lang="en-US" dirty="0">
                <a:latin typeface="Tw Cen MT" panose="020B0602020104020603" pitchFamily="34" charset="0"/>
              </a:rPr>
              <a:t>The highest R squared value with a low Root mean square error was observed while using the Decision Tree Algorithm after Bagging.</a:t>
            </a:r>
          </a:p>
          <a:p>
            <a:pPr marL="285750" indent="-285750">
              <a:buFont typeface="Arial" panose="020B0604020202020204" pitchFamily="34" charset="0"/>
              <a:buChar char="•"/>
            </a:pPr>
            <a:endParaRPr lang="en-US" dirty="0">
              <a:latin typeface="Tw Cen MT" panose="020B0602020104020603" pitchFamily="34" charset="0"/>
            </a:endParaRPr>
          </a:p>
          <a:p>
            <a:pPr marL="285750" indent="-285750">
              <a:buFont typeface="Arial" panose="020B0604020202020204" pitchFamily="34" charset="0"/>
              <a:buChar char="•"/>
            </a:pPr>
            <a:r>
              <a:rPr lang="en-US" dirty="0">
                <a:latin typeface="Tw Cen MT" panose="020B0602020104020603" pitchFamily="34" charset="0"/>
              </a:rPr>
              <a:t>Hence, we can conclude that the best model that can forecast annual medical insurance premiums based on the data is Model 3 using Decision Tree Regressor Algorithm after Bagging using 80:20 train-test split ratio.</a:t>
            </a:r>
          </a:p>
        </p:txBody>
      </p:sp>
      <p:sp>
        <p:nvSpPr>
          <p:cNvPr id="4" name="Slide Number Placehold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37</a:t>
            </a:fld>
            <a:endParaRPr lang="en-US" dirty="0"/>
          </a:p>
        </p:txBody>
      </p:sp>
    </p:spTree>
    <p:extLst>
      <p:ext uri="{BB962C8B-B14F-4D97-AF65-F5344CB8AC3E}">
        <p14:creationId xmlns:p14="http://schemas.microsoft.com/office/powerpoint/2010/main" val="88405548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6974695" y="466726"/>
            <a:ext cx="3977640" cy="1463040"/>
          </a:xfrm>
        </p:spPr>
        <p:txBody>
          <a:bodyPr/>
          <a:lstStyle/>
          <a:p>
            <a:pPr algn="l"/>
            <a:r>
              <a:rPr lang="en-US" dirty="0">
                <a:solidFill>
                  <a:schemeClr val="accent4">
                    <a:lumMod val="75000"/>
                  </a:schemeClr>
                </a:solidFill>
                <a:latin typeface="Imprint MT Shadow" panose="04020605060303030202" pitchFamily="82" charset="0"/>
              </a:rPr>
              <a:t>summary</a:t>
            </a:r>
          </a:p>
        </p:txBody>
      </p:sp>
      <p:pic>
        <p:nvPicPr>
          <p:cNvPr id="15" name="Picture Placeholder 14" descr="A close up of a nurse">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 y="466726"/>
            <a:ext cx="6848474" cy="6391274"/>
          </a:xfrm>
        </p:spPr>
      </p:pic>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6096000" y="2130552"/>
            <a:ext cx="6095999" cy="2843784"/>
          </a:xfrm>
        </p:spPr>
        <p:txBody>
          <a:bodyPr/>
          <a:lstStyle/>
          <a:p>
            <a:pPr marL="285750" indent="-285750">
              <a:buFont typeface="Arial" panose="020B0604020202020204" pitchFamily="34" charset="0"/>
              <a:buChar char="•"/>
            </a:pPr>
            <a:r>
              <a:rPr lang="en-US" sz="1700" dirty="0">
                <a:latin typeface="Tw Cen MT" panose="020B0602020104020603" pitchFamily="34" charset="0"/>
              </a:rPr>
              <a:t>Machine learning may increase the efficiency, fairness, and accuracy of the insurance industry by creating prediction models and evaluating historical data. However, challenges include ensuring fairness, transparency, mitigating bias, and maintaining model interpretability. Despite these, advancements in machine learning techniques and a deeper understanding of insurance dynamics are paving the way for more understanding.</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38</a:t>
            </a:fld>
            <a:endParaRPr lang="en-US" dirty="0"/>
          </a:p>
        </p:txBody>
      </p:sp>
    </p:spTree>
    <p:extLst>
      <p:ext uri="{BB962C8B-B14F-4D97-AF65-F5344CB8AC3E}">
        <p14:creationId xmlns:p14="http://schemas.microsoft.com/office/powerpoint/2010/main" val="321407435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86F149-A2D3-88F9-F9A5-23DCDB92822B}"/>
              </a:ext>
            </a:extLst>
          </p:cNvPr>
          <p:cNvSpPr>
            <a:spLocks noGrp="1"/>
          </p:cNvSpPr>
          <p:nvPr>
            <p:ph type="sldNum" sz="quarter" idx="12"/>
          </p:nvPr>
        </p:nvSpPr>
        <p:spPr/>
        <p:txBody>
          <a:bodyPr/>
          <a:lstStyle/>
          <a:p>
            <a:fld id="{BF860B6F-2FE3-4DE6-9496-980E987E7466}" type="slidenum">
              <a:rPr lang="en-US" smtClean="0"/>
              <a:pPr/>
              <a:t>39</a:t>
            </a:fld>
            <a:endParaRPr lang="en-US" dirty="0"/>
          </a:p>
        </p:txBody>
      </p:sp>
      <p:sp>
        <p:nvSpPr>
          <p:cNvPr id="6" name="Text Placeholder 5">
            <a:extLst>
              <a:ext uri="{FF2B5EF4-FFF2-40B4-BE49-F238E27FC236}">
                <a16:creationId xmlns:a16="http://schemas.microsoft.com/office/drawing/2014/main" id="{5913438A-14CC-AAD6-7FDB-9508BEED5B2B}"/>
              </a:ext>
            </a:extLst>
          </p:cNvPr>
          <p:cNvSpPr>
            <a:spLocks noGrp="1"/>
          </p:cNvSpPr>
          <p:nvPr>
            <p:ph type="body" sz="quarter" idx="18"/>
          </p:nvPr>
        </p:nvSpPr>
        <p:spPr>
          <a:xfrm>
            <a:off x="6621244" y="1031797"/>
            <a:ext cx="2487705" cy="411277"/>
          </a:xfrm>
        </p:spPr>
        <p:txBody>
          <a:bodyPr/>
          <a:lstStyle/>
          <a:p>
            <a:r>
              <a:rPr lang="en-US" sz="1800" u="sng" dirty="0">
                <a:latin typeface="Aharoni" panose="02010803020104030203" pitchFamily="2" charset="-79"/>
                <a:cs typeface="Aharoni" panose="02010803020104030203" pitchFamily="2" charset="-79"/>
              </a:rPr>
              <a:t>Team 1</a:t>
            </a:r>
          </a:p>
        </p:txBody>
      </p:sp>
      <p:sp>
        <p:nvSpPr>
          <p:cNvPr id="7" name="Text Placeholder 6">
            <a:extLst>
              <a:ext uri="{FF2B5EF4-FFF2-40B4-BE49-F238E27FC236}">
                <a16:creationId xmlns:a16="http://schemas.microsoft.com/office/drawing/2014/main" id="{2779E319-BEDF-1927-5EA0-B30A22AC691F}"/>
              </a:ext>
            </a:extLst>
          </p:cNvPr>
          <p:cNvSpPr>
            <a:spLocks noGrp="1"/>
          </p:cNvSpPr>
          <p:nvPr>
            <p:ph type="body" sz="quarter" idx="19"/>
          </p:nvPr>
        </p:nvSpPr>
        <p:spPr>
          <a:xfrm>
            <a:off x="6621244" y="1623075"/>
            <a:ext cx="2487705" cy="627245"/>
          </a:xfrm>
        </p:spPr>
        <p:txBody>
          <a:bodyPr/>
          <a:lstStyle/>
          <a:p>
            <a:r>
              <a:rPr lang="en-US" dirty="0">
                <a:latin typeface="Aharoni" panose="02010803020104030203" pitchFamily="2" charset="-79"/>
                <a:cs typeface="Aharoni" panose="02010803020104030203" pitchFamily="2" charset="-79"/>
              </a:rPr>
              <a:t>SUPRIYA</a:t>
            </a:r>
          </a:p>
          <a:p>
            <a:r>
              <a:rPr lang="en-US" dirty="0">
                <a:latin typeface="Aharoni" panose="02010803020104030203" pitchFamily="2" charset="-79"/>
                <a:cs typeface="Aharoni" panose="02010803020104030203" pitchFamily="2" charset="-79"/>
              </a:rPr>
              <a:t>YAMINI</a:t>
            </a:r>
          </a:p>
        </p:txBody>
      </p:sp>
      <p:sp>
        <p:nvSpPr>
          <p:cNvPr id="9" name="Text Placeholder 8">
            <a:extLst>
              <a:ext uri="{FF2B5EF4-FFF2-40B4-BE49-F238E27FC236}">
                <a16:creationId xmlns:a16="http://schemas.microsoft.com/office/drawing/2014/main" id="{0EBD72C4-7528-296C-6558-F8C74D6C9AB8}"/>
              </a:ext>
            </a:extLst>
          </p:cNvPr>
          <p:cNvSpPr>
            <a:spLocks noGrp="1"/>
          </p:cNvSpPr>
          <p:nvPr>
            <p:ph type="body" sz="quarter" idx="29"/>
          </p:nvPr>
        </p:nvSpPr>
        <p:spPr>
          <a:xfrm>
            <a:off x="6679300" y="2633794"/>
            <a:ext cx="2487705" cy="411277"/>
          </a:xfrm>
        </p:spPr>
        <p:txBody>
          <a:bodyPr/>
          <a:lstStyle/>
          <a:p>
            <a:r>
              <a:rPr lang="en-US" sz="1800" u="sng" dirty="0">
                <a:latin typeface="Aharoni" panose="02010803020104030203" pitchFamily="2" charset="-79"/>
                <a:cs typeface="Aharoni" panose="02010803020104030203" pitchFamily="2" charset="-79"/>
              </a:rPr>
              <a:t>Team 2</a:t>
            </a:r>
          </a:p>
        </p:txBody>
      </p:sp>
      <p:sp>
        <p:nvSpPr>
          <p:cNvPr id="10" name="Text Placeholder 9">
            <a:extLst>
              <a:ext uri="{FF2B5EF4-FFF2-40B4-BE49-F238E27FC236}">
                <a16:creationId xmlns:a16="http://schemas.microsoft.com/office/drawing/2014/main" id="{36503930-0D60-2656-F72A-45B14C8697FC}"/>
              </a:ext>
            </a:extLst>
          </p:cNvPr>
          <p:cNvSpPr>
            <a:spLocks noGrp="1"/>
          </p:cNvSpPr>
          <p:nvPr>
            <p:ph type="body" sz="quarter" idx="30"/>
          </p:nvPr>
        </p:nvSpPr>
        <p:spPr>
          <a:xfrm>
            <a:off x="6714367" y="3177494"/>
            <a:ext cx="2394582" cy="598344"/>
          </a:xfrm>
        </p:spPr>
        <p:txBody>
          <a:bodyPr/>
          <a:lstStyle/>
          <a:p>
            <a:r>
              <a:rPr lang="en-US" dirty="0">
                <a:latin typeface="Aharoni" panose="02010803020104030203" pitchFamily="2" charset="-79"/>
                <a:cs typeface="Aharoni" panose="02010803020104030203" pitchFamily="2" charset="-79"/>
              </a:rPr>
              <a:t>KAVITHA</a:t>
            </a:r>
          </a:p>
          <a:p>
            <a:r>
              <a:rPr lang="en-US" dirty="0">
                <a:latin typeface="Aharoni" panose="02010803020104030203" pitchFamily="2" charset="-79"/>
                <a:cs typeface="Aharoni" panose="02010803020104030203" pitchFamily="2" charset="-79"/>
              </a:rPr>
              <a:t>SUSHMA</a:t>
            </a:r>
          </a:p>
        </p:txBody>
      </p:sp>
      <p:sp>
        <p:nvSpPr>
          <p:cNvPr id="12" name="Text Placeholder 11">
            <a:extLst>
              <a:ext uri="{FF2B5EF4-FFF2-40B4-BE49-F238E27FC236}">
                <a16:creationId xmlns:a16="http://schemas.microsoft.com/office/drawing/2014/main" id="{77D26451-AB60-1F3C-091C-7A252EA1661A}"/>
              </a:ext>
            </a:extLst>
          </p:cNvPr>
          <p:cNvSpPr>
            <a:spLocks noGrp="1"/>
          </p:cNvSpPr>
          <p:nvPr>
            <p:ph type="body" sz="quarter" idx="32"/>
          </p:nvPr>
        </p:nvSpPr>
        <p:spPr>
          <a:xfrm>
            <a:off x="6621243" y="4391695"/>
            <a:ext cx="2487705" cy="411277"/>
          </a:xfrm>
        </p:spPr>
        <p:txBody>
          <a:bodyPr/>
          <a:lstStyle/>
          <a:p>
            <a:r>
              <a:rPr lang="en-US" u="sng" dirty="0">
                <a:latin typeface="Aharoni" panose="02010803020104030203" pitchFamily="2" charset="-79"/>
                <a:cs typeface="Aharoni" panose="02010803020104030203" pitchFamily="2" charset="-79"/>
              </a:rPr>
              <a:t>Team 3</a:t>
            </a:r>
          </a:p>
        </p:txBody>
      </p:sp>
      <p:sp>
        <p:nvSpPr>
          <p:cNvPr id="13" name="Text Placeholder 12">
            <a:extLst>
              <a:ext uri="{FF2B5EF4-FFF2-40B4-BE49-F238E27FC236}">
                <a16:creationId xmlns:a16="http://schemas.microsoft.com/office/drawing/2014/main" id="{D3032DCC-3E86-D9BC-89B2-73F876D9BB1C}"/>
              </a:ext>
            </a:extLst>
          </p:cNvPr>
          <p:cNvSpPr>
            <a:spLocks noGrp="1"/>
          </p:cNvSpPr>
          <p:nvPr>
            <p:ph type="body" sz="quarter" idx="33"/>
          </p:nvPr>
        </p:nvSpPr>
        <p:spPr>
          <a:xfrm>
            <a:off x="6621244" y="4917882"/>
            <a:ext cx="2487705" cy="627245"/>
          </a:xfrm>
        </p:spPr>
        <p:txBody>
          <a:bodyPr/>
          <a:lstStyle/>
          <a:p>
            <a:r>
              <a:rPr lang="en-US" dirty="0">
                <a:latin typeface="Aharoni" panose="02010803020104030203" pitchFamily="2" charset="-79"/>
                <a:cs typeface="Aharoni" panose="02010803020104030203" pitchFamily="2" charset="-79"/>
              </a:rPr>
              <a:t>CHAVI</a:t>
            </a:r>
          </a:p>
          <a:p>
            <a:r>
              <a:rPr lang="en-US" dirty="0">
                <a:latin typeface="Aharoni" panose="02010803020104030203" pitchFamily="2" charset="-79"/>
                <a:cs typeface="Aharoni" panose="02010803020104030203" pitchFamily="2" charset="-79"/>
              </a:rPr>
              <a:t>REVATHI</a:t>
            </a:r>
          </a:p>
        </p:txBody>
      </p:sp>
      <p:sp>
        <p:nvSpPr>
          <p:cNvPr id="17" name="Title 16">
            <a:extLst>
              <a:ext uri="{FF2B5EF4-FFF2-40B4-BE49-F238E27FC236}">
                <a16:creationId xmlns:a16="http://schemas.microsoft.com/office/drawing/2014/main" id="{F045CC9F-D2BB-39A9-7BB9-016816D5B730}"/>
              </a:ext>
            </a:extLst>
          </p:cNvPr>
          <p:cNvSpPr>
            <a:spLocks noGrp="1"/>
          </p:cNvSpPr>
          <p:nvPr>
            <p:ph type="title"/>
          </p:nvPr>
        </p:nvSpPr>
        <p:spPr>
          <a:xfrm rot="16200000">
            <a:off x="3358607" y="2727311"/>
            <a:ext cx="4907372" cy="1076155"/>
          </a:xfrm>
        </p:spPr>
        <p:txBody>
          <a:bodyPr/>
          <a:lstStyle/>
          <a:p>
            <a:r>
              <a:rPr lang="en-US" dirty="0">
                <a:solidFill>
                  <a:schemeClr val="accent4">
                    <a:lumMod val="75000"/>
                  </a:schemeClr>
                </a:solidFill>
                <a:latin typeface="Imprint MT Shadow" panose="04020605060303030202" pitchFamily="82" charset="0"/>
              </a:rPr>
              <a:t>Work distribution</a:t>
            </a:r>
          </a:p>
        </p:txBody>
      </p:sp>
      <p:sp>
        <p:nvSpPr>
          <p:cNvPr id="18" name="Text Placeholder 77">
            <a:extLst>
              <a:ext uri="{FF2B5EF4-FFF2-40B4-BE49-F238E27FC236}">
                <a16:creationId xmlns:a16="http://schemas.microsoft.com/office/drawing/2014/main" id="{57F09640-48F6-830C-AD26-2E807ED50A9D}"/>
              </a:ext>
            </a:extLst>
          </p:cNvPr>
          <p:cNvSpPr txBox="1">
            <a:spLocks/>
          </p:cNvSpPr>
          <p:nvPr/>
        </p:nvSpPr>
        <p:spPr>
          <a:xfrm>
            <a:off x="8893232" y="1687281"/>
            <a:ext cx="2743200" cy="7264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none"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solidFill>
                  <a:schemeClr val="tx1">
                    <a:lumMod val="95000"/>
                    <a:lumOff val="5000"/>
                  </a:schemeClr>
                </a:solidFill>
                <a:latin typeface="Tw Cen MT" panose="020B0602020104020603" pitchFamily="34" charset="0"/>
                <a:cs typeface="Aharoni" panose="02010803020104030203" pitchFamily="2" charset="-79"/>
              </a:rPr>
              <a:t>Collected information about medical insurance</a:t>
            </a:r>
          </a:p>
        </p:txBody>
      </p:sp>
      <p:sp>
        <p:nvSpPr>
          <p:cNvPr id="19" name="Text Placeholder 77">
            <a:extLst>
              <a:ext uri="{FF2B5EF4-FFF2-40B4-BE49-F238E27FC236}">
                <a16:creationId xmlns:a16="http://schemas.microsoft.com/office/drawing/2014/main" id="{C0869629-8B8A-0D0B-83B6-349ECE1FC701}"/>
              </a:ext>
            </a:extLst>
          </p:cNvPr>
          <p:cNvSpPr txBox="1">
            <a:spLocks/>
          </p:cNvSpPr>
          <p:nvPr/>
        </p:nvSpPr>
        <p:spPr>
          <a:xfrm>
            <a:off x="8893231" y="3216829"/>
            <a:ext cx="2743200" cy="7264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none"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solidFill>
                  <a:schemeClr val="tx1">
                    <a:lumMod val="95000"/>
                    <a:lumOff val="5000"/>
                  </a:schemeClr>
                </a:solidFill>
                <a:latin typeface="Tw Cen MT" panose="020B0602020104020603" pitchFamily="34" charset="0"/>
                <a:cs typeface="Aharoni" panose="02010803020104030203" pitchFamily="2" charset="-79"/>
              </a:rPr>
              <a:t>Gathered information related to literature review</a:t>
            </a:r>
          </a:p>
        </p:txBody>
      </p:sp>
      <p:sp>
        <p:nvSpPr>
          <p:cNvPr id="20" name="Text Placeholder 77">
            <a:extLst>
              <a:ext uri="{FF2B5EF4-FFF2-40B4-BE49-F238E27FC236}">
                <a16:creationId xmlns:a16="http://schemas.microsoft.com/office/drawing/2014/main" id="{9A0D5744-B471-20CB-FBF7-FE9584C1D475}"/>
              </a:ext>
            </a:extLst>
          </p:cNvPr>
          <p:cNvSpPr txBox="1">
            <a:spLocks/>
          </p:cNvSpPr>
          <p:nvPr/>
        </p:nvSpPr>
        <p:spPr>
          <a:xfrm>
            <a:off x="8893231" y="4851987"/>
            <a:ext cx="2743200" cy="7264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none"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solidFill>
                  <a:schemeClr val="tx1">
                    <a:lumMod val="95000"/>
                    <a:lumOff val="5000"/>
                  </a:schemeClr>
                </a:solidFill>
                <a:latin typeface="Tw Cen MT" panose="020B0602020104020603" pitchFamily="34" charset="0"/>
                <a:cs typeface="Aharoni" panose="02010803020104030203" pitchFamily="2" charset="-79"/>
              </a:rPr>
              <a:t>Data preprocessing and data analysis</a:t>
            </a:r>
          </a:p>
        </p:txBody>
      </p:sp>
      <p:pic>
        <p:nvPicPr>
          <p:cNvPr id="21" name="Picture 20">
            <a:extLst>
              <a:ext uri="{FF2B5EF4-FFF2-40B4-BE49-F238E27FC236}">
                <a16:creationId xmlns:a16="http://schemas.microsoft.com/office/drawing/2014/main" id="{76A93CA0-B180-1081-20EF-27C648959612}"/>
              </a:ext>
            </a:extLst>
          </p:cNvPr>
          <p:cNvPicPr>
            <a:picLocks noChangeAspect="1"/>
          </p:cNvPicPr>
          <p:nvPr/>
        </p:nvPicPr>
        <p:blipFill>
          <a:blip r:embed="rId2"/>
          <a:stretch>
            <a:fillRect/>
          </a:stretch>
        </p:blipFill>
        <p:spPr>
          <a:xfrm>
            <a:off x="743112" y="1618949"/>
            <a:ext cx="3016377" cy="3569862"/>
          </a:xfrm>
          <a:prstGeom prst="rect">
            <a:avLst/>
          </a:prstGeom>
        </p:spPr>
      </p:pic>
    </p:spTree>
    <p:extLst>
      <p:ext uri="{BB962C8B-B14F-4D97-AF65-F5344CB8AC3E}">
        <p14:creationId xmlns:p14="http://schemas.microsoft.com/office/powerpoint/2010/main" val="1124577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9242B101-31D0-8847-BADE-EC367AC0711F}"/>
              </a:ext>
            </a:extLst>
          </p:cNvPr>
          <p:cNvSpPr>
            <a:spLocks noGrp="1"/>
          </p:cNvSpPr>
          <p:nvPr>
            <p:ph type="sldNum" sz="quarter" idx="12"/>
          </p:nvPr>
        </p:nvSpPr>
        <p:spPr/>
        <p:txBody>
          <a:bodyPr/>
          <a:lstStyle/>
          <a:p>
            <a:fld id="{BF860B6F-2FE3-4DE6-9496-980E987E7466}" type="slidenum">
              <a:rPr lang="en-US" smtClean="0"/>
              <a:t>4</a:t>
            </a:fld>
            <a:endParaRPr lang="en-US" dirty="0"/>
          </a:p>
        </p:txBody>
      </p:sp>
      <p:sp>
        <p:nvSpPr>
          <p:cNvPr id="21" name="Text Placeholder 20">
            <a:extLst>
              <a:ext uri="{FF2B5EF4-FFF2-40B4-BE49-F238E27FC236}">
                <a16:creationId xmlns:a16="http://schemas.microsoft.com/office/drawing/2014/main" id="{A4303537-BB3E-C397-BE4E-02B8C828A9CA}"/>
              </a:ext>
            </a:extLst>
          </p:cNvPr>
          <p:cNvSpPr>
            <a:spLocks noGrp="1"/>
          </p:cNvSpPr>
          <p:nvPr>
            <p:ph type="body" sz="quarter" idx="17"/>
          </p:nvPr>
        </p:nvSpPr>
        <p:spPr>
          <a:xfrm>
            <a:off x="5721014" y="1118288"/>
            <a:ext cx="5296839" cy="4621424"/>
          </a:xfrm>
        </p:spPr>
        <p:txBody>
          <a:bodyPr/>
          <a:lstStyle/>
          <a:p>
            <a:pPr marL="285750" indent="-285750">
              <a:buFont typeface="Wingdings" panose="05000000000000000000" pitchFamily="2" charset="2"/>
              <a:buChar char="§"/>
            </a:pPr>
            <a:endParaRPr lang="en-US" sz="18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Introduction                                   5</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Literature review                             8</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History and background              12</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Dataset overview                            15</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Data preprocessing                        16</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Exploratory data analysis          17</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Multicollinearity check &amp; Significance test                             23</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Machine learning algorithms     29 </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Conclusion                                      36</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Summary                                           37</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Work distribution                          38</a:t>
            </a:r>
          </a:p>
        </p:txBody>
      </p:sp>
      <p:sp>
        <p:nvSpPr>
          <p:cNvPr id="18" name="Title 17">
            <a:extLst>
              <a:ext uri="{FF2B5EF4-FFF2-40B4-BE49-F238E27FC236}">
                <a16:creationId xmlns:a16="http://schemas.microsoft.com/office/drawing/2014/main" id="{BBB84C80-84F7-1525-1EB0-48E4620628F9}"/>
              </a:ext>
            </a:extLst>
          </p:cNvPr>
          <p:cNvSpPr>
            <a:spLocks noGrp="1"/>
          </p:cNvSpPr>
          <p:nvPr>
            <p:ph type="title"/>
          </p:nvPr>
        </p:nvSpPr>
        <p:spPr>
          <a:xfrm>
            <a:off x="1071362" y="707135"/>
            <a:ext cx="5798466" cy="583804"/>
          </a:xfrm>
        </p:spPr>
        <p:txBody>
          <a:bodyPr/>
          <a:lstStyle/>
          <a:p>
            <a:r>
              <a:rPr lang="en-US" dirty="0">
                <a:solidFill>
                  <a:schemeClr val="accent4">
                    <a:lumMod val="75000"/>
                  </a:schemeClr>
                </a:solidFill>
                <a:latin typeface="Imprint MT Shadow" panose="04020605060303030202" pitchFamily="82" charset="0"/>
              </a:rPr>
              <a:t>content</a:t>
            </a:r>
          </a:p>
        </p:txBody>
      </p:sp>
      <p:pic>
        <p:nvPicPr>
          <p:cNvPr id="5" name="Picture 4" descr="Hands holding a blue umbrella and two hearts&#10;&#10;Description automatically generated">
            <a:extLst>
              <a:ext uri="{FF2B5EF4-FFF2-40B4-BE49-F238E27FC236}">
                <a16:creationId xmlns:a16="http://schemas.microsoft.com/office/drawing/2014/main" id="{5AAD138E-9C32-9BB4-7F65-2564330B70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71362" y="1529441"/>
            <a:ext cx="4054929" cy="4054929"/>
          </a:xfrm>
          <a:prstGeom prst="rect">
            <a:avLst/>
          </a:prstGeom>
        </p:spPr>
      </p:pic>
    </p:spTree>
    <p:extLst>
      <p:ext uri="{BB962C8B-B14F-4D97-AF65-F5344CB8AC3E}">
        <p14:creationId xmlns:p14="http://schemas.microsoft.com/office/powerpoint/2010/main" val="5578474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40</a:t>
            </a:fld>
            <a:endParaRPr lang="en-US" dirty="0"/>
          </a:p>
        </p:txBody>
      </p:sp>
      <p:pic>
        <p:nvPicPr>
          <p:cNvPr id="10" name="Picture Placeholder 7" descr="A close up of a pipette dropping a drop of liquid into a petri dish">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2" r="412"/>
          <a:stretch/>
        </p:blipFill>
        <p:spPr>
          <a:xfrm flipH="1">
            <a:off x="1809750" y="466725"/>
            <a:ext cx="7834312" cy="5924550"/>
          </a:xfrm>
        </p:spPr>
      </p:pic>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8797099" y="2176145"/>
            <a:ext cx="3170302" cy="2047512"/>
          </a:xfrm>
        </p:spPr>
        <p:txBody>
          <a:bodyPr/>
          <a:lstStyle/>
          <a:p>
            <a:r>
              <a:rPr lang="en-US" dirty="0">
                <a:latin typeface="Aharoni" panose="02010803020104030203" pitchFamily="2" charset="-79"/>
                <a:cs typeface="Aharoni" panose="02010803020104030203" pitchFamily="2" charset="-79"/>
              </a:rPr>
              <a:t>Group 2 (MSc. Statistics)</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Chavi</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Supriya</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Sushma</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Kavitha</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Revathi</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Yamini</a:t>
            </a:r>
          </a:p>
        </p:txBody>
      </p:sp>
      <p:sp>
        <p:nvSpPr>
          <p:cNvPr id="54" name="Title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a:lstStyle/>
          <a:p>
            <a:r>
              <a:rPr lang="en-US" dirty="0">
                <a:solidFill>
                  <a:schemeClr val="accent4">
                    <a:lumMod val="75000"/>
                  </a:schemeClr>
                </a:solidFill>
                <a:latin typeface="Imprint MT Shadow" panose="04020605060303030202" pitchFamily="82" charset="0"/>
              </a:rPr>
              <a:t>Thank you</a:t>
            </a:r>
          </a:p>
        </p:txBody>
      </p:sp>
    </p:spTree>
    <p:extLst>
      <p:ext uri="{BB962C8B-B14F-4D97-AF65-F5344CB8AC3E}">
        <p14:creationId xmlns:p14="http://schemas.microsoft.com/office/powerpoint/2010/main" val="150191481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Appendix </a:t>
            </a:r>
          </a:p>
        </p:txBody>
      </p:sp>
    </p:spTree>
    <p:extLst>
      <p:ext uri="{BB962C8B-B14F-4D97-AF65-F5344CB8AC3E}">
        <p14:creationId xmlns:p14="http://schemas.microsoft.com/office/powerpoint/2010/main" val="378339224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99C806-9164-C04E-F979-10510A540C58}"/>
              </a:ext>
            </a:extLst>
          </p:cNvPr>
          <p:cNvPicPr>
            <a:picLocks noChangeAspect="1"/>
          </p:cNvPicPr>
          <p:nvPr/>
        </p:nvPicPr>
        <p:blipFill>
          <a:blip r:embed="rId2"/>
          <a:stretch>
            <a:fillRect/>
          </a:stretch>
        </p:blipFill>
        <p:spPr>
          <a:xfrm>
            <a:off x="563927" y="310512"/>
            <a:ext cx="7991714" cy="5834255"/>
          </a:xfrm>
          <a:prstGeom prst="rect">
            <a:avLst/>
          </a:prstGeom>
          <a:ln>
            <a:noFill/>
          </a:ln>
          <a:effectLst>
            <a:outerShdw blurRad="292100" dist="139700" dir="2700000" algn="tl" rotWithShape="0">
              <a:srgbClr val="333333">
                <a:alpha val="65000"/>
              </a:srgbClr>
            </a:outerShdw>
          </a:effectLst>
        </p:spPr>
      </p:pic>
      <p:sp>
        <p:nvSpPr>
          <p:cNvPr id="12" name="Slide Number Placeholder 3">
            <a:extLst>
              <a:ext uri="{FF2B5EF4-FFF2-40B4-BE49-F238E27FC236}">
                <a16:creationId xmlns:a16="http://schemas.microsoft.com/office/drawing/2014/main" id="{3C45F07D-0BFB-AD00-A8B3-E83095B4910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42</a:t>
            </a:fld>
            <a:endParaRPr lang="en-US" dirty="0"/>
          </a:p>
        </p:txBody>
      </p:sp>
    </p:spTree>
    <p:extLst>
      <p:ext uri="{BB962C8B-B14F-4D97-AF65-F5344CB8AC3E}">
        <p14:creationId xmlns:p14="http://schemas.microsoft.com/office/powerpoint/2010/main" val="288990049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54991-1DF1-43F6-2A06-64DB8D71039C}"/>
              </a:ext>
            </a:extLst>
          </p:cNvPr>
          <p:cNvPicPr>
            <a:picLocks noChangeAspect="1"/>
          </p:cNvPicPr>
          <p:nvPr/>
        </p:nvPicPr>
        <p:blipFill>
          <a:blip r:embed="rId2"/>
          <a:stretch>
            <a:fillRect/>
          </a:stretch>
        </p:blipFill>
        <p:spPr>
          <a:xfrm>
            <a:off x="284701" y="238604"/>
            <a:ext cx="5311427" cy="39767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D520824-4FE2-2F05-C7D9-242EB325A35B}"/>
              </a:ext>
            </a:extLst>
          </p:cNvPr>
          <p:cNvPicPr>
            <a:picLocks noChangeAspect="1"/>
          </p:cNvPicPr>
          <p:nvPr/>
        </p:nvPicPr>
        <p:blipFill>
          <a:blip r:embed="rId3"/>
          <a:stretch>
            <a:fillRect/>
          </a:stretch>
        </p:blipFill>
        <p:spPr>
          <a:xfrm>
            <a:off x="6096000" y="1291804"/>
            <a:ext cx="5468113" cy="5115639"/>
          </a:xfrm>
          <a:prstGeom prst="rect">
            <a:avLst/>
          </a:prstGeom>
          <a:ln>
            <a:noFill/>
          </a:ln>
          <a:effectLst>
            <a:outerShdw blurRad="292100" dist="139700" dir="2700000" algn="tl" rotWithShape="0">
              <a:srgbClr val="333333">
                <a:alpha val="65000"/>
              </a:srgbClr>
            </a:outerShdw>
          </a:effectLst>
        </p:spPr>
      </p:pic>
      <p:sp>
        <p:nvSpPr>
          <p:cNvPr id="7" name="Slide Number Placeholder 3">
            <a:extLst>
              <a:ext uri="{FF2B5EF4-FFF2-40B4-BE49-F238E27FC236}">
                <a16:creationId xmlns:a16="http://schemas.microsoft.com/office/drawing/2014/main" id="{48580FC6-0614-581F-C215-B4B9097EEB1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43</a:t>
            </a:fld>
            <a:endParaRPr lang="en-US" dirty="0"/>
          </a:p>
        </p:txBody>
      </p:sp>
    </p:spTree>
    <p:extLst>
      <p:ext uri="{BB962C8B-B14F-4D97-AF65-F5344CB8AC3E}">
        <p14:creationId xmlns:p14="http://schemas.microsoft.com/office/powerpoint/2010/main" val="275626946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7B6E42-D930-59F2-2E91-D51BBD50AD59}"/>
              </a:ext>
            </a:extLst>
          </p:cNvPr>
          <p:cNvPicPr>
            <a:picLocks noChangeAspect="1"/>
          </p:cNvPicPr>
          <p:nvPr/>
        </p:nvPicPr>
        <p:blipFill>
          <a:blip r:embed="rId2"/>
          <a:stretch>
            <a:fillRect/>
          </a:stretch>
        </p:blipFill>
        <p:spPr>
          <a:xfrm>
            <a:off x="193675" y="245772"/>
            <a:ext cx="6373114" cy="506800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CAA2B98-1C81-A16C-B770-B891D2B17DC1}"/>
              </a:ext>
            </a:extLst>
          </p:cNvPr>
          <p:cNvPicPr>
            <a:picLocks noChangeAspect="1"/>
          </p:cNvPicPr>
          <p:nvPr/>
        </p:nvPicPr>
        <p:blipFill>
          <a:blip r:embed="rId3"/>
          <a:stretch>
            <a:fillRect/>
          </a:stretch>
        </p:blipFill>
        <p:spPr>
          <a:xfrm>
            <a:off x="3901184" y="4249363"/>
            <a:ext cx="7867144" cy="2488251"/>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2A2A9482-E3EA-BA16-5B8A-20FFE7C3F49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44</a:t>
            </a:fld>
            <a:endParaRPr lang="en-US" dirty="0"/>
          </a:p>
        </p:txBody>
      </p:sp>
    </p:spTree>
    <p:extLst>
      <p:ext uri="{BB962C8B-B14F-4D97-AF65-F5344CB8AC3E}">
        <p14:creationId xmlns:p14="http://schemas.microsoft.com/office/powerpoint/2010/main" val="440618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1A727-C1DE-4199-AC36-1AFF20F4FA99}"/>
              </a:ext>
            </a:extLst>
          </p:cNvPr>
          <p:cNvPicPr>
            <a:picLocks noChangeAspect="1"/>
          </p:cNvPicPr>
          <p:nvPr/>
        </p:nvPicPr>
        <p:blipFill>
          <a:blip r:embed="rId2"/>
          <a:stretch>
            <a:fillRect/>
          </a:stretch>
        </p:blipFill>
        <p:spPr>
          <a:xfrm>
            <a:off x="150455" y="326427"/>
            <a:ext cx="11488753" cy="4010585"/>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C0032041-50C2-B615-7215-0BF4BD30D75F}"/>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45</a:t>
            </a:fld>
            <a:endParaRPr lang="en-US" dirty="0"/>
          </a:p>
        </p:txBody>
      </p:sp>
    </p:spTree>
    <p:extLst>
      <p:ext uri="{BB962C8B-B14F-4D97-AF65-F5344CB8AC3E}">
        <p14:creationId xmlns:p14="http://schemas.microsoft.com/office/powerpoint/2010/main" val="397489853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D31544-8181-10C3-F3E0-89C3FD4376BC}"/>
              </a:ext>
            </a:extLst>
          </p:cNvPr>
          <p:cNvSpPr>
            <a:spLocks noGrp="1"/>
          </p:cNvSpPr>
          <p:nvPr>
            <p:ph type="sldNum" sz="quarter" idx="12"/>
          </p:nvPr>
        </p:nvSpPr>
        <p:spPr/>
        <p:txBody>
          <a:bodyPr/>
          <a:lstStyle/>
          <a:p>
            <a:fld id="{BF860B6F-2FE3-4DE6-9496-980E987E7466}" type="slidenum">
              <a:rPr lang="en-US" smtClean="0"/>
              <a:pPr/>
              <a:t>46</a:t>
            </a:fld>
            <a:endParaRPr lang="en-US" dirty="0"/>
          </a:p>
        </p:txBody>
      </p:sp>
      <p:pic>
        <p:nvPicPr>
          <p:cNvPr id="7" name="Picture 6">
            <a:extLst>
              <a:ext uri="{FF2B5EF4-FFF2-40B4-BE49-F238E27FC236}">
                <a16:creationId xmlns:a16="http://schemas.microsoft.com/office/drawing/2014/main" id="{3C723FC7-0197-3F44-E83E-7FD9F270A590}"/>
              </a:ext>
            </a:extLst>
          </p:cNvPr>
          <p:cNvPicPr>
            <a:picLocks noChangeAspect="1"/>
          </p:cNvPicPr>
          <p:nvPr/>
        </p:nvPicPr>
        <p:blipFill>
          <a:blip r:embed="rId2"/>
          <a:stretch>
            <a:fillRect/>
          </a:stretch>
        </p:blipFill>
        <p:spPr>
          <a:xfrm>
            <a:off x="352533" y="320675"/>
            <a:ext cx="6633484" cy="5879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915667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F59BBA-092F-71B1-EE70-EBBBF08817DE}"/>
              </a:ext>
            </a:extLst>
          </p:cNvPr>
          <p:cNvPicPr>
            <a:picLocks noChangeAspect="1"/>
          </p:cNvPicPr>
          <p:nvPr/>
        </p:nvPicPr>
        <p:blipFill>
          <a:blip r:embed="rId2"/>
          <a:stretch>
            <a:fillRect/>
          </a:stretch>
        </p:blipFill>
        <p:spPr>
          <a:xfrm>
            <a:off x="297984" y="201168"/>
            <a:ext cx="8090012" cy="5971032"/>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1135FDB5-831A-F470-F7FC-565A52452276}"/>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47</a:t>
            </a:fld>
            <a:endParaRPr lang="en-US" dirty="0"/>
          </a:p>
        </p:txBody>
      </p:sp>
    </p:spTree>
    <p:extLst>
      <p:ext uri="{BB962C8B-B14F-4D97-AF65-F5344CB8AC3E}">
        <p14:creationId xmlns:p14="http://schemas.microsoft.com/office/powerpoint/2010/main" val="272613315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B935-2044-9C53-5723-14B50FEA9A5F}"/>
              </a:ext>
            </a:extLst>
          </p:cNvPr>
          <p:cNvSpPr>
            <a:spLocks noGrp="1"/>
          </p:cNvSpPr>
          <p:nvPr>
            <p:ph type="sldNum" sz="quarter" idx="12"/>
          </p:nvPr>
        </p:nvSpPr>
        <p:spPr/>
        <p:txBody>
          <a:bodyPr/>
          <a:lstStyle/>
          <a:p>
            <a:fld id="{BF860B6F-2FE3-4DE6-9496-980E987E7466}" type="slidenum">
              <a:rPr lang="en-US" smtClean="0"/>
              <a:pPr/>
              <a:t>48</a:t>
            </a:fld>
            <a:endParaRPr lang="en-US" dirty="0"/>
          </a:p>
        </p:txBody>
      </p:sp>
      <p:pic>
        <p:nvPicPr>
          <p:cNvPr id="7" name="Picture 6">
            <a:extLst>
              <a:ext uri="{FF2B5EF4-FFF2-40B4-BE49-F238E27FC236}">
                <a16:creationId xmlns:a16="http://schemas.microsoft.com/office/drawing/2014/main" id="{ADDBEC5E-466E-4895-3854-7132A74A5A45}"/>
              </a:ext>
            </a:extLst>
          </p:cNvPr>
          <p:cNvPicPr>
            <a:picLocks noChangeAspect="1"/>
          </p:cNvPicPr>
          <p:nvPr/>
        </p:nvPicPr>
        <p:blipFill>
          <a:blip r:embed="rId2"/>
          <a:stretch>
            <a:fillRect/>
          </a:stretch>
        </p:blipFill>
        <p:spPr>
          <a:xfrm>
            <a:off x="167285" y="155448"/>
            <a:ext cx="6196940" cy="595291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462F149-55F5-6C26-DD51-5877EF9213BF}"/>
              </a:ext>
            </a:extLst>
          </p:cNvPr>
          <p:cNvPicPr>
            <a:picLocks noChangeAspect="1"/>
          </p:cNvPicPr>
          <p:nvPr/>
        </p:nvPicPr>
        <p:blipFill>
          <a:blip r:embed="rId3"/>
          <a:stretch>
            <a:fillRect/>
          </a:stretch>
        </p:blipFill>
        <p:spPr>
          <a:xfrm>
            <a:off x="4627690" y="3429000"/>
            <a:ext cx="6196940" cy="3115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998493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48233D-43FB-7A8D-160B-CFBF1C8EA696}"/>
              </a:ext>
            </a:extLst>
          </p:cNvPr>
          <p:cNvSpPr>
            <a:spLocks noGrp="1"/>
          </p:cNvSpPr>
          <p:nvPr>
            <p:ph type="sldNum" sz="quarter" idx="12"/>
          </p:nvPr>
        </p:nvSpPr>
        <p:spPr/>
        <p:txBody>
          <a:bodyPr/>
          <a:lstStyle/>
          <a:p>
            <a:fld id="{BF860B6F-2FE3-4DE6-9496-980E987E7466}" type="slidenum">
              <a:rPr lang="en-US" smtClean="0"/>
              <a:pPr/>
              <a:t>49</a:t>
            </a:fld>
            <a:endParaRPr lang="en-US" dirty="0"/>
          </a:p>
        </p:txBody>
      </p:sp>
      <p:pic>
        <p:nvPicPr>
          <p:cNvPr id="7" name="Picture 6">
            <a:extLst>
              <a:ext uri="{FF2B5EF4-FFF2-40B4-BE49-F238E27FC236}">
                <a16:creationId xmlns:a16="http://schemas.microsoft.com/office/drawing/2014/main" id="{8373B4E4-9902-7CEE-71F3-9EC2E5CF99DA}"/>
              </a:ext>
            </a:extLst>
          </p:cNvPr>
          <p:cNvPicPr>
            <a:picLocks noChangeAspect="1"/>
          </p:cNvPicPr>
          <p:nvPr/>
        </p:nvPicPr>
        <p:blipFill>
          <a:blip r:embed="rId2"/>
          <a:stretch>
            <a:fillRect/>
          </a:stretch>
        </p:blipFill>
        <p:spPr>
          <a:xfrm>
            <a:off x="158496" y="146304"/>
            <a:ext cx="5647428" cy="52120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BF702CC-C7A5-1F81-B1A9-6538B84F1AA4}"/>
              </a:ext>
            </a:extLst>
          </p:cNvPr>
          <p:cNvPicPr>
            <a:picLocks noChangeAspect="1"/>
          </p:cNvPicPr>
          <p:nvPr/>
        </p:nvPicPr>
        <p:blipFill>
          <a:blip r:embed="rId3"/>
          <a:stretch>
            <a:fillRect/>
          </a:stretch>
        </p:blipFill>
        <p:spPr>
          <a:xfrm>
            <a:off x="5603134" y="1915668"/>
            <a:ext cx="6430370" cy="445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19812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7155179" y="461744"/>
            <a:ext cx="3977640" cy="1463040"/>
          </a:xfrm>
        </p:spPr>
        <p:txBody>
          <a:bodyPr/>
          <a:lstStyle/>
          <a:p>
            <a:pPr algn="l"/>
            <a:r>
              <a:rPr lang="en-US" dirty="0">
                <a:solidFill>
                  <a:schemeClr val="accent4">
                    <a:lumMod val="75000"/>
                  </a:schemeClr>
                </a:solidFill>
                <a:latin typeface="Imprint MT Shadow" panose="04020605060303030202" pitchFamily="82" charset="0"/>
              </a:rPr>
              <a:t>Medical Insurance</a:t>
            </a:r>
          </a:p>
        </p:txBody>
      </p:sp>
      <p:pic>
        <p:nvPicPr>
          <p:cNvPr id="15" name="Picture Placeholder 14" descr="A close up of a nurse">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 y="466726"/>
            <a:ext cx="6848474" cy="6391274"/>
          </a:xfrm>
        </p:spPr>
      </p:pic>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5998030" y="2153249"/>
            <a:ext cx="6193970" cy="2779968"/>
          </a:xfrm>
        </p:spPr>
        <p:txBody>
          <a:bodyPr/>
          <a:lstStyle/>
          <a:p>
            <a:pPr marL="285750" indent="-285750">
              <a:buFont typeface="Arial" panose="020B0604020202020204" pitchFamily="34" charset="0"/>
              <a:buChar char="•"/>
            </a:pPr>
            <a:r>
              <a:rPr lang="en-US" sz="1700" dirty="0">
                <a:latin typeface="Tw Cen MT" panose="020B0602020104020603" pitchFamily="34" charset="0"/>
              </a:rPr>
              <a:t>Medical insurance is an insurance product that covers medical and surgical expenses of whole or part of an insured individual.</a:t>
            </a:r>
          </a:p>
          <a:p>
            <a:pPr marL="285750" indent="-285750">
              <a:buFont typeface="Arial" panose="020B0604020202020204" pitchFamily="34" charset="0"/>
              <a:buChar char="•"/>
            </a:pPr>
            <a:r>
              <a:rPr lang="en-US" sz="1700" dirty="0">
                <a:latin typeface="Tw Cen MT" panose="020B0602020104020603" pitchFamily="34" charset="0"/>
              </a:rPr>
              <a:t>Medical insurance is a contract between the insurer and the insured. It offers coverage for expenses against medical and surgical treatments to the policyholder.</a:t>
            </a:r>
          </a:p>
          <a:p>
            <a:pPr marL="285750" indent="-285750">
              <a:buFont typeface="Arial" panose="020B0604020202020204" pitchFamily="34" charset="0"/>
              <a:buChar char="•"/>
            </a:pPr>
            <a:r>
              <a:rPr lang="en-US" sz="1700" dirty="0">
                <a:latin typeface="Tw Cen MT" panose="020B0602020104020603" pitchFamily="34" charset="0"/>
              </a:rPr>
              <a:t>The policy covers your in-hospitalization and pre-and post-hospitalization expenses up to a pre-determined amount.​</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a:t>
            </a:fld>
            <a:endParaRPr lang="en-US" dirty="0"/>
          </a:p>
        </p:txBody>
      </p:sp>
    </p:spTree>
    <p:extLst>
      <p:ext uri="{BB962C8B-B14F-4D97-AF65-F5344CB8AC3E}">
        <p14:creationId xmlns:p14="http://schemas.microsoft.com/office/powerpoint/2010/main" val="153575066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D38F6C-43E1-409E-E4C5-87753E092CBA}"/>
              </a:ext>
            </a:extLst>
          </p:cNvPr>
          <p:cNvPicPr>
            <a:picLocks noChangeAspect="1"/>
          </p:cNvPicPr>
          <p:nvPr/>
        </p:nvPicPr>
        <p:blipFill>
          <a:blip r:embed="rId2"/>
          <a:stretch>
            <a:fillRect/>
          </a:stretch>
        </p:blipFill>
        <p:spPr>
          <a:xfrm>
            <a:off x="150519" y="146304"/>
            <a:ext cx="9359241" cy="6231676"/>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CBEDFD72-7F46-ACFA-7CFD-3A8E076AE5F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50</a:t>
            </a:fld>
            <a:endParaRPr lang="en-US" dirty="0"/>
          </a:p>
        </p:txBody>
      </p:sp>
    </p:spTree>
    <p:extLst>
      <p:ext uri="{BB962C8B-B14F-4D97-AF65-F5344CB8AC3E}">
        <p14:creationId xmlns:p14="http://schemas.microsoft.com/office/powerpoint/2010/main" val="190969179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F140F7-9E45-90E2-DA54-E0FBAE6347A8}"/>
              </a:ext>
            </a:extLst>
          </p:cNvPr>
          <p:cNvSpPr>
            <a:spLocks noGrp="1"/>
          </p:cNvSpPr>
          <p:nvPr>
            <p:ph type="sldNum" sz="quarter" idx="12"/>
          </p:nvPr>
        </p:nvSpPr>
        <p:spPr/>
        <p:txBody>
          <a:bodyPr/>
          <a:lstStyle/>
          <a:p>
            <a:fld id="{BF860B6F-2FE3-4DE6-9496-980E987E7466}" type="slidenum">
              <a:rPr lang="en-US" smtClean="0"/>
              <a:pPr/>
              <a:t>51</a:t>
            </a:fld>
            <a:endParaRPr lang="en-US" dirty="0"/>
          </a:p>
        </p:txBody>
      </p:sp>
      <p:pic>
        <p:nvPicPr>
          <p:cNvPr id="7" name="Picture 6">
            <a:extLst>
              <a:ext uri="{FF2B5EF4-FFF2-40B4-BE49-F238E27FC236}">
                <a16:creationId xmlns:a16="http://schemas.microsoft.com/office/drawing/2014/main" id="{584363C3-0E2A-5C8E-E687-E4C315F2F266}"/>
              </a:ext>
            </a:extLst>
          </p:cNvPr>
          <p:cNvPicPr>
            <a:picLocks noChangeAspect="1"/>
          </p:cNvPicPr>
          <p:nvPr/>
        </p:nvPicPr>
        <p:blipFill>
          <a:blip r:embed="rId2"/>
          <a:stretch>
            <a:fillRect/>
          </a:stretch>
        </p:blipFill>
        <p:spPr>
          <a:xfrm>
            <a:off x="420633" y="214829"/>
            <a:ext cx="10115353" cy="5727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91676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D3E00-9DF2-E91D-CC68-111AA8FF51C5}"/>
              </a:ext>
            </a:extLst>
          </p:cNvPr>
          <p:cNvSpPr>
            <a:spLocks noGrp="1"/>
          </p:cNvSpPr>
          <p:nvPr>
            <p:ph type="sldNum" sz="quarter" idx="12"/>
          </p:nvPr>
        </p:nvSpPr>
        <p:spPr/>
        <p:txBody>
          <a:bodyPr/>
          <a:lstStyle/>
          <a:p>
            <a:fld id="{BF860B6F-2FE3-4DE6-9496-980E987E7466}" type="slidenum">
              <a:rPr lang="en-US" smtClean="0"/>
              <a:pPr/>
              <a:t>52</a:t>
            </a:fld>
            <a:endParaRPr lang="en-US" dirty="0"/>
          </a:p>
        </p:txBody>
      </p:sp>
      <p:pic>
        <p:nvPicPr>
          <p:cNvPr id="7" name="Picture 6">
            <a:extLst>
              <a:ext uri="{FF2B5EF4-FFF2-40B4-BE49-F238E27FC236}">
                <a16:creationId xmlns:a16="http://schemas.microsoft.com/office/drawing/2014/main" id="{DF65F860-8232-2077-9E51-3C723EC573A6}"/>
              </a:ext>
            </a:extLst>
          </p:cNvPr>
          <p:cNvPicPr>
            <a:picLocks noChangeAspect="1"/>
          </p:cNvPicPr>
          <p:nvPr/>
        </p:nvPicPr>
        <p:blipFill>
          <a:blip r:embed="rId2"/>
          <a:stretch>
            <a:fillRect/>
          </a:stretch>
        </p:blipFill>
        <p:spPr>
          <a:xfrm>
            <a:off x="203005" y="173736"/>
            <a:ext cx="5970405" cy="61264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109125C-4775-E521-4BD8-051F8734782F}"/>
              </a:ext>
            </a:extLst>
          </p:cNvPr>
          <p:cNvPicPr>
            <a:picLocks noChangeAspect="1"/>
          </p:cNvPicPr>
          <p:nvPr/>
        </p:nvPicPr>
        <p:blipFill>
          <a:blip r:embed="rId3"/>
          <a:stretch>
            <a:fillRect/>
          </a:stretch>
        </p:blipFill>
        <p:spPr>
          <a:xfrm>
            <a:off x="6373770" y="576072"/>
            <a:ext cx="5348838" cy="4906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02673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4F579-665C-1952-7803-3071A7B4932A}"/>
              </a:ext>
            </a:extLst>
          </p:cNvPr>
          <p:cNvSpPr>
            <a:spLocks noGrp="1"/>
          </p:cNvSpPr>
          <p:nvPr>
            <p:ph type="sldNum" sz="quarter" idx="12"/>
          </p:nvPr>
        </p:nvSpPr>
        <p:spPr/>
        <p:txBody>
          <a:bodyPr/>
          <a:lstStyle/>
          <a:p>
            <a:fld id="{BF860B6F-2FE3-4DE6-9496-980E987E7466}" type="slidenum">
              <a:rPr lang="en-US" smtClean="0"/>
              <a:pPr/>
              <a:t>53</a:t>
            </a:fld>
            <a:endParaRPr lang="en-US" dirty="0"/>
          </a:p>
        </p:txBody>
      </p:sp>
      <p:pic>
        <p:nvPicPr>
          <p:cNvPr id="7" name="Picture 6">
            <a:extLst>
              <a:ext uri="{FF2B5EF4-FFF2-40B4-BE49-F238E27FC236}">
                <a16:creationId xmlns:a16="http://schemas.microsoft.com/office/drawing/2014/main" id="{7950854B-BC4D-C966-3986-451B743AD91D}"/>
              </a:ext>
            </a:extLst>
          </p:cNvPr>
          <p:cNvPicPr>
            <a:picLocks noChangeAspect="1"/>
          </p:cNvPicPr>
          <p:nvPr/>
        </p:nvPicPr>
        <p:blipFill>
          <a:blip r:embed="rId2"/>
          <a:stretch>
            <a:fillRect/>
          </a:stretch>
        </p:blipFill>
        <p:spPr>
          <a:xfrm>
            <a:off x="225622" y="173736"/>
            <a:ext cx="5258346" cy="49194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13FF82C-33A3-92E3-FFE8-C34F5EF70E85}"/>
              </a:ext>
            </a:extLst>
          </p:cNvPr>
          <p:cNvPicPr>
            <a:picLocks noChangeAspect="1"/>
          </p:cNvPicPr>
          <p:nvPr/>
        </p:nvPicPr>
        <p:blipFill>
          <a:blip r:embed="rId3"/>
          <a:stretch>
            <a:fillRect/>
          </a:stretch>
        </p:blipFill>
        <p:spPr>
          <a:xfrm>
            <a:off x="5833816" y="1053170"/>
            <a:ext cx="5986258" cy="5291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06512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AE609D-309F-4332-D968-E732F44DB1A0}"/>
              </a:ext>
            </a:extLst>
          </p:cNvPr>
          <p:cNvSpPr>
            <a:spLocks noGrp="1"/>
          </p:cNvSpPr>
          <p:nvPr>
            <p:ph type="sldNum" sz="quarter" idx="12"/>
          </p:nvPr>
        </p:nvSpPr>
        <p:spPr/>
        <p:txBody>
          <a:bodyPr/>
          <a:lstStyle/>
          <a:p>
            <a:fld id="{BF860B6F-2FE3-4DE6-9496-980E987E7466}" type="slidenum">
              <a:rPr lang="en-US" smtClean="0"/>
              <a:pPr/>
              <a:t>54</a:t>
            </a:fld>
            <a:endParaRPr lang="en-US" dirty="0"/>
          </a:p>
        </p:txBody>
      </p:sp>
      <p:pic>
        <p:nvPicPr>
          <p:cNvPr id="7" name="Picture 6">
            <a:extLst>
              <a:ext uri="{FF2B5EF4-FFF2-40B4-BE49-F238E27FC236}">
                <a16:creationId xmlns:a16="http://schemas.microsoft.com/office/drawing/2014/main" id="{AACE0E37-BDFE-AA74-839F-ED4A6DE58F6D}"/>
              </a:ext>
            </a:extLst>
          </p:cNvPr>
          <p:cNvPicPr>
            <a:picLocks noChangeAspect="1"/>
          </p:cNvPicPr>
          <p:nvPr/>
        </p:nvPicPr>
        <p:blipFill>
          <a:blip r:embed="rId2"/>
          <a:stretch>
            <a:fillRect/>
          </a:stretch>
        </p:blipFill>
        <p:spPr>
          <a:xfrm>
            <a:off x="229228" y="137161"/>
            <a:ext cx="5866772" cy="618134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36EEDCD-7505-15CF-F824-418A69E467E5}"/>
              </a:ext>
            </a:extLst>
          </p:cNvPr>
          <p:cNvPicPr>
            <a:picLocks noChangeAspect="1"/>
          </p:cNvPicPr>
          <p:nvPr/>
        </p:nvPicPr>
        <p:blipFill>
          <a:blip r:embed="rId3"/>
          <a:stretch>
            <a:fillRect/>
          </a:stretch>
        </p:blipFill>
        <p:spPr>
          <a:xfrm>
            <a:off x="4626865" y="3227833"/>
            <a:ext cx="7208896" cy="3136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295322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AD305E-E8A0-31C5-7940-63B6281BA8DB}"/>
              </a:ext>
            </a:extLst>
          </p:cNvPr>
          <p:cNvSpPr>
            <a:spLocks noGrp="1"/>
          </p:cNvSpPr>
          <p:nvPr>
            <p:ph type="sldNum" sz="quarter" idx="12"/>
          </p:nvPr>
        </p:nvSpPr>
        <p:spPr/>
        <p:txBody>
          <a:bodyPr/>
          <a:lstStyle/>
          <a:p>
            <a:fld id="{BF860B6F-2FE3-4DE6-9496-980E987E7466}" type="slidenum">
              <a:rPr lang="en-US" smtClean="0"/>
              <a:pPr/>
              <a:t>55</a:t>
            </a:fld>
            <a:endParaRPr lang="en-US" dirty="0"/>
          </a:p>
        </p:txBody>
      </p:sp>
      <p:pic>
        <p:nvPicPr>
          <p:cNvPr id="7" name="Picture 6">
            <a:extLst>
              <a:ext uri="{FF2B5EF4-FFF2-40B4-BE49-F238E27FC236}">
                <a16:creationId xmlns:a16="http://schemas.microsoft.com/office/drawing/2014/main" id="{87DD47C8-6185-57CF-CB98-15A2A82A651A}"/>
              </a:ext>
            </a:extLst>
          </p:cNvPr>
          <p:cNvPicPr>
            <a:picLocks noChangeAspect="1"/>
          </p:cNvPicPr>
          <p:nvPr/>
        </p:nvPicPr>
        <p:blipFill>
          <a:blip r:embed="rId2"/>
          <a:stretch>
            <a:fillRect/>
          </a:stretch>
        </p:blipFill>
        <p:spPr>
          <a:xfrm>
            <a:off x="205027" y="174787"/>
            <a:ext cx="5890973" cy="53431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0528D22-75BB-FBDD-D5A7-762FD4B22A48}"/>
              </a:ext>
            </a:extLst>
          </p:cNvPr>
          <p:cNvPicPr>
            <a:picLocks noChangeAspect="1"/>
          </p:cNvPicPr>
          <p:nvPr/>
        </p:nvPicPr>
        <p:blipFill>
          <a:blip r:embed="rId3"/>
          <a:stretch>
            <a:fillRect/>
          </a:stretch>
        </p:blipFill>
        <p:spPr>
          <a:xfrm>
            <a:off x="6750340" y="572562"/>
            <a:ext cx="4490684" cy="5712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10648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FD575-283D-D3E6-7448-CD9FA1577FBB}"/>
              </a:ext>
            </a:extLst>
          </p:cNvPr>
          <p:cNvSpPr>
            <a:spLocks noGrp="1"/>
          </p:cNvSpPr>
          <p:nvPr>
            <p:ph type="sldNum" sz="quarter" idx="12"/>
          </p:nvPr>
        </p:nvSpPr>
        <p:spPr/>
        <p:txBody>
          <a:bodyPr/>
          <a:lstStyle/>
          <a:p>
            <a:fld id="{BF860B6F-2FE3-4DE6-9496-980E987E7466}" type="slidenum">
              <a:rPr lang="en-US" smtClean="0"/>
              <a:pPr/>
              <a:t>56</a:t>
            </a:fld>
            <a:endParaRPr lang="en-US" dirty="0"/>
          </a:p>
        </p:txBody>
      </p:sp>
      <p:pic>
        <p:nvPicPr>
          <p:cNvPr id="7" name="Picture 6">
            <a:extLst>
              <a:ext uri="{FF2B5EF4-FFF2-40B4-BE49-F238E27FC236}">
                <a16:creationId xmlns:a16="http://schemas.microsoft.com/office/drawing/2014/main" id="{7D5C5E20-1CDB-31B5-B9EA-322D7E7B70A8}"/>
              </a:ext>
            </a:extLst>
          </p:cNvPr>
          <p:cNvPicPr>
            <a:picLocks noChangeAspect="1"/>
          </p:cNvPicPr>
          <p:nvPr/>
        </p:nvPicPr>
        <p:blipFill>
          <a:blip r:embed="rId2"/>
          <a:stretch>
            <a:fillRect/>
          </a:stretch>
        </p:blipFill>
        <p:spPr>
          <a:xfrm>
            <a:off x="169616" y="136525"/>
            <a:ext cx="6026851" cy="51480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6A9979B-EABD-0DE8-D159-B2F82E8B30C0}"/>
              </a:ext>
            </a:extLst>
          </p:cNvPr>
          <p:cNvPicPr>
            <a:picLocks noChangeAspect="1"/>
          </p:cNvPicPr>
          <p:nvPr/>
        </p:nvPicPr>
        <p:blipFill>
          <a:blip r:embed="rId3"/>
          <a:stretch>
            <a:fillRect/>
          </a:stretch>
        </p:blipFill>
        <p:spPr>
          <a:xfrm>
            <a:off x="6416040" y="1216589"/>
            <a:ext cx="5519195" cy="4634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56130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A19BA-59E9-C463-E700-24C38C883D1D}"/>
              </a:ext>
            </a:extLst>
          </p:cNvPr>
          <p:cNvSpPr>
            <a:spLocks noGrp="1"/>
          </p:cNvSpPr>
          <p:nvPr>
            <p:ph type="sldNum" sz="quarter" idx="12"/>
          </p:nvPr>
        </p:nvSpPr>
        <p:spPr/>
        <p:txBody>
          <a:bodyPr/>
          <a:lstStyle/>
          <a:p>
            <a:fld id="{BF860B6F-2FE3-4DE6-9496-980E987E7466}" type="slidenum">
              <a:rPr lang="en-US" smtClean="0"/>
              <a:pPr/>
              <a:t>57</a:t>
            </a:fld>
            <a:endParaRPr lang="en-US" dirty="0"/>
          </a:p>
        </p:txBody>
      </p:sp>
      <p:pic>
        <p:nvPicPr>
          <p:cNvPr id="7" name="Picture 6">
            <a:extLst>
              <a:ext uri="{FF2B5EF4-FFF2-40B4-BE49-F238E27FC236}">
                <a16:creationId xmlns:a16="http://schemas.microsoft.com/office/drawing/2014/main" id="{5FF91709-9A94-2015-25E6-56EADA79BD13}"/>
              </a:ext>
            </a:extLst>
          </p:cNvPr>
          <p:cNvPicPr>
            <a:picLocks noChangeAspect="1"/>
          </p:cNvPicPr>
          <p:nvPr/>
        </p:nvPicPr>
        <p:blipFill>
          <a:blip r:embed="rId2"/>
          <a:stretch>
            <a:fillRect/>
          </a:stretch>
        </p:blipFill>
        <p:spPr>
          <a:xfrm>
            <a:off x="390273" y="219456"/>
            <a:ext cx="9101561" cy="6062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756819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B777A7-6C1D-28E1-7F86-9EAA4024411C}"/>
              </a:ext>
            </a:extLst>
          </p:cNvPr>
          <p:cNvSpPr>
            <a:spLocks noGrp="1"/>
          </p:cNvSpPr>
          <p:nvPr>
            <p:ph type="sldNum" sz="quarter" idx="12"/>
          </p:nvPr>
        </p:nvSpPr>
        <p:spPr/>
        <p:txBody>
          <a:bodyPr/>
          <a:lstStyle/>
          <a:p>
            <a:fld id="{BF860B6F-2FE3-4DE6-9496-980E987E7466}" type="slidenum">
              <a:rPr lang="en-US" smtClean="0"/>
              <a:pPr/>
              <a:t>58</a:t>
            </a:fld>
            <a:endParaRPr lang="en-US" dirty="0"/>
          </a:p>
        </p:txBody>
      </p:sp>
      <p:pic>
        <p:nvPicPr>
          <p:cNvPr id="7" name="Picture 6">
            <a:extLst>
              <a:ext uri="{FF2B5EF4-FFF2-40B4-BE49-F238E27FC236}">
                <a16:creationId xmlns:a16="http://schemas.microsoft.com/office/drawing/2014/main" id="{E96F752B-66A3-CEEA-DDF4-6F00F687CCFF}"/>
              </a:ext>
            </a:extLst>
          </p:cNvPr>
          <p:cNvPicPr>
            <a:picLocks noChangeAspect="1"/>
          </p:cNvPicPr>
          <p:nvPr/>
        </p:nvPicPr>
        <p:blipFill>
          <a:blip r:embed="rId2"/>
          <a:stretch>
            <a:fillRect/>
          </a:stretch>
        </p:blipFill>
        <p:spPr>
          <a:xfrm>
            <a:off x="208037" y="182880"/>
            <a:ext cx="6073892" cy="57385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57086AA-B2DF-1F29-9E93-76A524213E7E}"/>
              </a:ext>
            </a:extLst>
          </p:cNvPr>
          <p:cNvPicPr>
            <a:picLocks noChangeAspect="1"/>
          </p:cNvPicPr>
          <p:nvPr/>
        </p:nvPicPr>
        <p:blipFill>
          <a:blip r:embed="rId3"/>
          <a:stretch>
            <a:fillRect/>
          </a:stretch>
        </p:blipFill>
        <p:spPr>
          <a:xfrm>
            <a:off x="6729984" y="500486"/>
            <a:ext cx="4735577" cy="6015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71676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899F22-7C4B-0DF7-605F-279FCBA5B0BC}"/>
              </a:ext>
            </a:extLst>
          </p:cNvPr>
          <p:cNvSpPr>
            <a:spLocks noGrp="1"/>
          </p:cNvSpPr>
          <p:nvPr>
            <p:ph type="sldNum" sz="quarter" idx="12"/>
          </p:nvPr>
        </p:nvSpPr>
        <p:spPr/>
        <p:txBody>
          <a:bodyPr/>
          <a:lstStyle/>
          <a:p>
            <a:fld id="{BF860B6F-2FE3-4DE6-9496-980E987E7466}" type="slidenum">
              <a:rPr lang="en-US" smtClean="0"/>
              <a:pPr/>
              <a:t>59</a:t>
            </a:fld>
            <a:endParaRPr lang="en-US" dirty="0"/>
          </a:p>
        </p:txBody>
      </p:sp>
      <p:pic>
        <p:nvPicPr>
          <p:cNvPr id="7" name="Picture 6">
            <a:extLst>
              <a:ext uri="{FF2B5EF4-FFF2-40B4-BE49-F238E27FC236}">
                <a16:creationId xmlns:a16="http://schemas.microsoft.com/office/drawing/2014/main" id="{971768C8-1201-FA2D-5BD3-D0D88FC4DF98}"/>
              </a:ext>
            </a:extLst>
          </p:cNvPr>
          <p:cNvPicPr>
            <a:picLocks noChangeAspect="1"/>
          </p:cNvPicPr>
          <p:nvPr/>
        </p:nvPicPr>
        <p:blipFill>
          <a:blip r:embed="rId2"/>
          <a:stretch>
            <a:fillRect/>
          </a:stretch>
        </p:blipFill>
        <p:spPr>
          <a:xfrm>
            <a:off x="199263" y="0"/>
            <a:ext cx="5456682" cy="50292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CF0CD16-2A42-5DA2-3BE3-4CB95C887EC9}"/>
              </a:ext>
            </a:extLst>
          </p:cNvPr>
          <p:cNvPicPr>
            <a:picLocks noChangeAspect="1"/>
          </p:cNvPicPr>
          <p:nvPr/>
        </p:nvPicPr>
        <p:blipFill>
          <a:blip r:embed="rId3"/>
          <a:stretch>
            <a:fillRect/>
          </a:stretch>
        </p:blipFill>
        <p:spPr>
          <a:xfrm>
            <a:off x="6096000" y="831469"/>
            <a:ext cx="5802440" cy="5029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07889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62000" y="640030"/>
            <a:ext cx="10287000" cy="665965"/>
          </a:xfrm>
        </p:spPr>
        <p:txBody>
          <a:bodyPr/>
          <a:lstStyle/>
          <a:p>
            <a:pPr algn="l"/>
            <a:r>
              <a:rPr lang="en-US" dirty="0">
                <a:solidFill>
                  <a:schemeClr val="accent4">
                    <a:lumMod val="75000"/>
                  </a:schemeClr>
                </a:solidFill>
                <a:latin typeface="Imprint MT Shadow" panose="04020605060303030202" pitchFamily="82" charset="0"/>
              </a:rPr>
              <a:t>Types of medical insurance:</a:t>
            </a:r>
          </a:p>
        </p:txBody>
      </p:sp>
      <p:sp>
        <p:nvSpPr>
          <p:cNvPr id="125" name="Text Placeholder 124">
            <a:extLst>
              <a:ext uri="{FF2B5EF4-FFF2-40B4-BE49-F238E27FC236}">
                <a16:creationId xmlns:a16="http://schemas.microsoft.com/office/drawing/2014/main" id="{24A06C02-7294-4961-8375-FFBAE150C3AB}"/>
              </a:ext>
            </a:extLst>
          </p:cNvPr>
          <p:cNvSpPr>
            <a:spLocks noGrp="1"/>
          </p:cNvSpPr>
          <p:nvPr>
            <p:ph type="body" sz="quarter" idx="17"/>
          </p:nvPr>
        </p:nvSpPr>
        <p:spPr>
          <a:xfrm>
            <a:off x="974837" y="3693514"/>
            <a:ext cx="3281555" cy="426393"/>
          </a:xfrm>
        </p:spPr>
        <p:txBody>
          <a:bodyPr/>
          <a:lstStyle/>
          <a:p>
            <a:pPr algn="ctr"/>
            <a:r>
              <a:rPr lang="en-US" sz="1800" dirty="0">
                <a:latin typeface="Aharoni" panose="02010803020104030203" pitchFamily="2" charset="-79"/>
                <a:cs typeface="Aharoni" panose="02010803020104030203" pitchFamily="2" charset="-79"/>
              </a:rPr>
              <a:t>Individual health insurance</a:t>
            </a:r>
          </a:p>
        </p:txBody>
      </p:sp>
      <p:sp>
        <p:nvSpPr>
          <p:cNvPr id="127" name="Text Placeholder 126">
            <a:extLst>
              <a:ext uri="{FF2B5EF4-FFF2-40B4-BE49-F238E27FC236}">
                <a16:creationId xmlns:a16="http://schemas.microsoft.com/office/drawing/2014/main" id="{529D0F22-483A-4379-9956-1AC0FBC1FFA9}"/>
              </a:ext>
            </a:extLst>
          </p:cNvPr>
          <p:cNvSpPr>
            <a:spLocks noGrp="1"/>
          </p:cNvSpPr>
          <p:nvPr>
            <p:ph type="body" sz="quarter" idx="23"/>
          </p:nvPr>
        </p:nvSpPr>
        <p:spPr>
          <a:xfrm>
            <a:off x="2133599" y="5472728"/>
            <a:ext cx="3281555" cy="426393"/>
          </a:xfrm>
        </p:spPr>
        <p:txBody>
          <a:bodyPr/>
          <a:lstStyle/>
          <a:p>
            <a:pPr algn="ctr"/>
            <a:r>
              <a:rPr lang="en-US" sz="1800" dirty="0">
                <a:latin typeface="Aharoni" panose="02010803020104030203" pitchFamily="2" charset="-79"/>
                <a:cs typeface="Aharoni" panose="02010803020104030203" pitchFamily="2" charset="-79"/>
              </a:rPr>
              <a:t>critical illness insurance </a:t>
            </a:r>
          </a:p>
        </p:txBody>
      </p:sp>
      <p:sp>
        <p:nvSpPr>
          <p:cNvPr id="129" name="Text Placeholder 128">
            <a:extLst>
              <a:ext uri="{FF2B5EF4-FFF2-40B4-BE49-F238E27FC236}">
                <a16:creationId xmlns:a16="http://schemas.microsoft.com/office/drawing/2014/main" id="{24CA3500-51E5-4AF6-9AE0-8124B5B6ECF1}"/>
              </a:ext>
            </a:extLst>
          </p:cNvPr>
          <p:cNvSpPr>
            <a:spLocks noGrp="1"/>
          </p:cNvSpPr>
          <p:nvPr>
            <p:ph type="body" sz="quarter" idx="25"/>
          </p:nvPr>
        </p:nvSpPr>
        <p:spPr>
          <a:xfrm>
            <a:off x="4601796" y="3707851"/>
            <a:ext cx="3281555" cy="426393"/>
          </a:xfrm>
        </p:spPr>
        <p:txBody>
          <a:bodyPr/>
          <a:lstStyle/>
          <a:p>
            <a:pPr algn="ctr"/>
            <a:r>
              <a:rPr lang="en-US" sz="1800" dirty="0">
                <a:latin typeface="Aharoni" panose="02010803020104030203" pitchFamily="2" charset="-79"/>
                <a:cs typeface="Aharoni" panose="02010803020104030203" pitchFamily="2" charset="-79"/>
              </a:rPr>
              <a:t>family float health insurance </a:t>
            </a:r>
          </a:p>
        </p:txBody>
      </p:sp>
      <p:sp>
        <p:nvSpPr>
          <p:cNvPr id="131" name="Text Placeholder 130">
            <a:extLst>
              <a:ext uri="{FF2B5EF4-FFF2-40B4-BE49-F238E27FC236}">
                <a16:creationId xmlns:a16="http://schemas.microsoft.com/office/drawing/2014/main" id="{E10D1C5B-3DED-475C-AC3D-D7A173AD6555}"/>
              </a:ext>
            </a:extLst>
          </p:cNvPr>
          <p:cNvSpPr>
            <a:spLocks noGrp="1"/>
          </p:cNvSpPr>
          <p:nvPr>
            <p:ph type="body" sz="quarter" idx="27"/>
          </p:nvPr>
        </p:nvSpPr>
        <p:spPr>
          <a:xfrm>
            <a:off x="6686883" y="5532990"/>
            <a:ext cx="1891497" cy="426393"/>
          </a:xfrm>
        </p:spPr>
        <p:txBody>
          <a:bodyPr/>
          <a:lstStyle/>
          <a:p>
            <a:pPr algn="ctr"/>
            <a:r>
              <a:rPr lang="en-US" sz="1800" dirty="0">
                <a:latin typeface="Aharoni" panose="02010803020104030203" pitchFamily="2" charset="-79"/>
                <a:cs typeface="Aharoni" panose="02010803020104030203" pitchFamily="2" charset="-79"/>
              </a:rPr>
              <a:t>Group insurance </a:t>
            </a:r>
          </a:p>
        </p:txBody>
      </p:sp>
      <p:sp>
        <p:nvSpPr>
          <p:cNvPr id="133" name="Text Placeholder 132">
            <a:extLst>
              <a:ext uri="{FF2B5EF4-FFF2-40B4-BE49-F238E27FC236}">
                <a16:creationId xmlns:a16="http://schemas.microsoft.com/office/drawing/2014/main" id="{BB833D39-612C-4855-AA0C-F37FEF73994B}"/>
              </a:ext>
            </a:extLst>
          </p:cNvPr>
          <p:cNvSpPr>
            <a:spLocks noGrp="1"/>
          </p:cNvSpPr>
          <p:nvPr>
            <p:ph type="body" sz="quarter" idx="29"/>
          </p:nvPr>
        </p:nvSpPr>
        <p:spPr>
          <a:xfrm>
            <a:off x="8226469" y="3707851"/>
            <a:ext cx="3281555" cy="426393"/>
          </a:xfrm>
        </p:spPr>
        <p:txBody>
          <a:bodyPr/>
          <a:lstStyle/>
          <a:p>
            <a:pPr algn="ctr"/>
            <a:r>
              <a:rPr lang="en-US" sz="1800" dirty="0">
                <a:latin typeface="Aharoni" panose="02010803020104030203" pitchFamily="2" charset="-79"/>
                <a:cs typeface="Aharoni" panose="02010803020104030203" pitchFamily="2" charset="-79"/>
              </a:rPr>
              <a:t>senior citizen health insurance </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6</a:t>
            </a:fld>
            <a:endParaRPr lang="en-US" dirty="0"/>
          </a:p>
        </p:txBody>
      </p:sp>
      <p:pic>
        <p:nvPicPr>
          <p:cNvPr id="6" name="Graphic 5" descr="Man with solid fill">
            <a:extLst>
              <a:ext uri="{FF2B5EF4-FFF2-40B4-BE49-F238E27FC236}">
                <a16:creationId xmlns:a16="http://schemas.microsoft.com/office/drawing/2014/main" id="{A18ABD5E-0FE9-EA01-E358-F6A8DCDCB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8284" y="2384006"/>
            <a:ext cx="914400" cy="914400"/>
          </a:xfrm>
          <a:prstGeom prst="rect">
            <a:avLst/>
          </a:prstGeom>
        </p:spPr>
      </p:pic>
      <p:pic>
        <p:nvPicPr>
          <p:cNvPr id="8" name="Graphic 7" descr="Man and woman with solid fill">
            <a:extLst>
              <a:ext uri="{FF2B5EF4-FFF2-40B4-BE49-F238E27FC236}">
                <a16:creationId xmlns:a16="http://schemas.microsoft.com/office/drawing/2014/main" id="{A2C518DC-A099-8EE7-D9AB-64AA81640E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6861" y="2435940"/>
            <a:ext cx="914400" cy="914400"/>
          </a:xfrm>
          <a:prstGeom prst="rect">
            <a:avLst/>
          </a:prstGeom>
        </p:spPr>
      </p:pic>
      <p:pic>
        <p:nvPicPr>
          <p:cNvPr id="10" name="Graphic 9" descr="Man with cane with solid fill">
            <a:extLst>
              <a:ext uri="{FF2B5EF4-FFF2-40B4-BE49-F238E27FC236}">
                <a16:creationId xmlns:a16="http://schemas.microsoft.com/office/drawing/2014/main" id="{5160011B-3566-CADB-36AC-90EDEF3BA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0047" y="2435940"/>
            <a:ext cx="914400" cy="914400"/>
          </a:xfrm>
          <a:prstGeom prst="rect">
            <a:avLst/>
          </a:prstGeom>
        </p:spPr>
      </p:pic>
      <p:pic>
        <p:nvPicPr>
          <p:cNvPr id="12" name="Graphic 11" descr="Heartbeat with solid fill">
            <a:extLst>
              <a:ext uri="{FF2B5EF4-FFF2-40B4-BE49-F238E27FC236}">
                <a16:creationId xmlns:a16="http://schemas.microsoft.com/office/drawing/2014/main" id="{6801C22E-4039-5FE8-A6D5-8E4039080B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7177" y="4376417"/>
            <a:ext cx="914400" cy="914400"/>
          </a:xfrm>
          <a:prstGeom prst="rect">
            <a:avLst/>
          </a:prstGeom>
        </p:spPr>
      </p:pic>
      <p:pic>
        <p:nvPicPr>
          <p:cNvPr id="14" name="Graphic 13" descr="Group of women with solid fill">
            <a:extLst>
              <a:ext uri="{FF2B5EF4-FFF2-40B4-BE49-F238E27FC236}">
                <a16:creationId xmlns:a16="http://schemas.microsoft.com/office/drawing/2014/main" id="{5D85CE53-13FA-D474-3B31-0F3CA84CA0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5432" y="4376417"/>
            <a:ext cx="914400" cy="914400"/>
          </a:xfrm>
          <a:prstGeom prst="rect">
            <a:avLst/>
          </a:prstGeom>
        </p:spPr>
      </p:pic>
    </p:spTree>
    <p:extLst>
      <p:ext uri="{BB962C8B-B14F-4D97-AF65-F5344CB8AC3E}">
        <p14:creationId xmlns:p14="http://schemas.microsoft.com/office/powerpoint/2010/main" val="99161913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60</a:t>
            </a:fld>
            <a:endParaRPr lang="en-US" dirty="0"/>
          </a:p>
        </p:txBody>
      </p:sp>
      <p:pic>
        <p:nvPicPr>
          <p:cNvPr id="7" name="Picture 6">
            <a:extLst>
              <a:ext uri="{FF2B5EF4-FFF2-40B4-BE49-F238E27FC236}">
                <a16:creationId xmlns:a16="http://schemas.microsoft.com/office/drawing/2014/main" id="{4A2C73F7-A8A1-A18D-CE99-50A4E0B9DE62}"/>
              </a:ext>
            </a:extLst>
          </p:cNvPr>
          <p:cNvPicPr>
            <a:picLocks noChangeAspect="1"/>
          </p:cNvPicPr>
          <p:nvPr/>
        </p:nvPicPr>
        <p:blipFill>
          <a:blip r:embed="rId2"/>
          <a:stretch>
            <a:fillRect/>
          </a:stretch>
        </p:blipFill>
        <p:spPr>
          <a:xfrm>
            <a:off x="191814" y="155448"/>
            <a:ext cx="5449508" cy="4800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019190B-209B-64B8-EA2B-5BCF966DCEDB}"/>
              </a:ext>
            </a:extLst>
          </p:cNvPr>
          <p:cNvPicPr>
            <a:picLocks noChangeAspect="1"/>
          </p:cNvPicPr>
          <p:nvPr/>
        </p:nvPicPr>
        <p:blipFill>
          <a:blip r:embed="rId3"/>
          <a:stretch>
            <a:fillRect/>
          </a:stretch>
        </p:blipFill>
        <p:spPr>
          <a:xfrm>
            <a:off x="6629400" y="659025"/>
            <a:ext cx="4359525" cy="553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535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61</a:t>
            </a:fld>
            <a:endParaRPr lang="en-US" dirty="0"/>
          </a:p>
        </p:txBody>
      </p:sp>
      <p:pic>
        <p:nvPicPr>
          <p:cNvPr id="3" name="Picture 2">
            <a:extLst>
              <a:ext uri="{FF2B5EF4-FFF2-40B4-BE49-F238E27FC236}">
                <a16:creationId xmlns:a16="http://schemas.microsoft.com/office/drawing/2014/main" id="{1808FB66-62BC-94D9-1710-BC71A8D93CFF}"/>
              </a:ext>
            </a:extLst>
          </p:cNvPr>
          <p:cNvPicPr>
            <a:picLocks noChangeAspect="1"/>
          </p:cNvPicPr>
          <p:nvPr/>
        </p:nvPicPr>
        <p:blipFill>
          <a:blip r:embed="rId2"/>
          <a:stretch>
            <a:fillRect/>
          </a:stretch>
        </p:blipFill>
        <p:spPr>
          <a:xfrm>
            <a:off x="359472" y="256032"/>
            <a:ext cx="5296944" cy="47823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119A4BC-F01D-5C48-C119-39A93ED312BB}"/>
              </a:ext>
            </a:extLst>
          </p:cNvPr>
          <p:cNvPicPr>
            <a:picLocks noChangeAspect="1"/>
          </p:cNvPicPr>
          <p:nvPr/>
        </p:nvPicPr>
        <p:blipFill>
          <a:blip r:embed="rId3"/>
          <a:stretch>
            <a:fillRect/>
          </a:stretch>
        </p:blipFill>
        <p:spPr>
          <a:xfrm>
            <a:off x="5932009" y="621792"/>
            <a:ext cx="5953090" cy="5239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390294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62</a:t>
            </a:fld>
            <a:endParaRPr lang="en-US" dirty="0"/>
          </a:p>
        </p:txBody>
      </p:sp>
      <p:pic>
        <p:nvPicPr>
          <p:cNvPr id="5" name="Picture 4">
            <a:extLst>
              <a:ext uri="{FF2B5EF4-FFF2-40B4-BE49-F238E27FC236}">
                <a16:creationId xmlns:a16="http://schemas.microsoft.com/office/drawing/2014/main" id="{CEDD5A62-0D72-0176-16D2-EC0A0B95688F}"/>
              </a:ext>
            </a:extLst>
          </p:cNvPr>
          <p:cNvPicPr>
            <a:picLocks noChangeAspect="1"/>
          </p:cNvPicPr>
          <p:nvPr/>
        </p:nvPicPr>
        <p:blipFill>
          <a:blip r:embed="rId2"/>
          <a:stretch>
            <a:fillRect/>
          </a:stretch>
        </p:blipFill>
        <p:spPr>
          <a:xfrm>
            <a:off x="291800" y="241885"/>
            <a:ext cx="5309819" cy="424785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53536DB-46D7-9F0B-2AA7-C8B6E9DDD0C9}"/>
              </a:ext>
            </a:extLst>
          </p:cNvPr>
          <p:cNvPicPr>
            <a:picLocks noChangeAspect="1"/>
          </p:cNvPicPr>
          <p:nvPr/>
        </p:nvPicPr>
        <p:blipFill>
          <a:blip r:embed="rId3"/>
          <a:stretch>
            <a:fillRect/>
          </a:stretch>
        </p:blipFill>
        <p:spPr>
          <a:xfrm>
            <a:off x="6245352" y="347472"/>
            <a:ext cx="4237012" cy="5680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560551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63</a:t>
            </a:fld>
            <a:endParaRPr lang="en-US" dirty="0"/>
          </a:p>
        </p:txBody>
      </p:sp>
      <p:pic>
        <p:nvPicPr>
          <p:cNvPr id="3" name="Picture 2">
            <a:extLst>
              <a:ext uri="{FF2B5EF4-FFF2-40B4-BE49-F238E27FC236}">
                <a16:creationId xmlns:a16="http://schemas.microsoft.com/office/drawing/2014/main" id="{E0AA13B1-C3B9-B7AE-C926-BE8ADD885637}"/>
              </a:ext>
            </a:extLst>
          </p:cNvPr>
          <p:cNvPicPr>
            <a:picLocks noChangeAspect="1"/>
          </p:cNvPicPr>
          <p:nvPr/>
        </p:nvPicPr>
        <p:blipFill>
          <a:blip r:embed="rId2"/>
          <a:stretch>
            <a:fillRect/>
          </a:stretch>
        </p:blipFill>
        <p:spPr>
          <a:xfrm>
            <a:off x="256032" y="219456"/>
            <a:ext cx="5437346" cy="48783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3EBB879-1B09-8348-FDB6-D34BA8C6EDBA}"/>
              </a:ext>
            </a:extLst>
          </p:cNvPr>
          <p:cNvPicPr>
            <a:picLocks noChangeAspect="1"/>
          </p:cNvPicPr>
          <p:nvPr/>
        </p:nvPicPr>
        <p:blipFill>
          <a:blip r:embed="rId3"/>
          <a:stretch>
            <a:fillRect/>
          </a:stretch>
        </p:blipFill>
        <p:spPr>
          <a:xfrm>
            <a:off x="6212096" y="1202418"/>
            <a:ext cx="5617192" cy="4805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918678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64</a:t>
            </a:fld>
            <a:endParaRPr lang="en-US" dirty="0"/>
          </a:p>
        </p:txBody>
      </p:sp>
      <p:pic>
        <p:nvPicPr>
          <p:cNvPr id="5" name="Picture 4">
            <a:extLst>
              <a:ext uri="{FF2B5EF4-FFF2-40B4-BE49-F238E27FC236}">
                <a16:creationId xmlns:a16="http://schemas.microsoft.com/office/drawing/2014/main" id="{EE5611CF-F5D1-428A-D1E9-96908D4D2D4D}"/>
              </a:ext>
            </a:extLst>
          </p:cNvPr>
          <p:cNvPicPr>
            <a:picLocks noChangeAspect="1"/>
          </p:cNvPicPr>
          <p:nvPr/>
        </p:nvPicPr>
        <p:blipFill>
          <a:blip r:embed="rId2"/>
          <a:stretch>
            <a:fillRect/>
          </a:stretch>
        </p:blipFill>
        <p:spPr>
          <a:xfrm>
            <a:off x="502466" y="265176"/>
            <a:ext cx="6641008" cy="59618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E1EC8DC-3547-1CC0-26E8-CABEA067537C}"/>
              </a:ext>
            </a:extLst>
          </p:cNvPr>
          <p:cNvPicPr>
            <a:picLocks noChangeAspect="1"/>
          </p:cNvPicPr>
          <p:nvPr/>
        </p:nvPicPr>
        <p:blipFill>
          <a:blip r:embed="rId3"/>
          <a:stretch>
            <a:fillRect/>
          </a:stretch>
        </p:blipFill>
        <p:spPr>
          <a:xfrm>
            <a:off x="7326354" y="1629336"/>
            <a:ext cx="4620296" cy="3233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10292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575672" y="4121035"/>
            <a:ext cx="3337712" cy="639195"/>
          </a:xfrm>
        </p:spPr>
        <p:txBody>
          <a:bodyPr/>
          <a:lstStyle/>
          <a:p>
            <a:r>
              <a:rPr lang="en-US" dirty="0">
                <a:solidFill>
                  <a:schemeClr val="accent4">
                    <a:lumMod val="75000"/>
                  </a:schemeClr>
                </a:solidFill>
                <a:latin typeface="Imprint MT Shadow" panose="04020605060303030202" pitchFamily="82" charset="0"/>
              </a:rPr>
              <a:t>BENEFITS:</a:t>
            </a:r>
          </a:p>
        </p:txBody>
      </p:sp>
      <p:sp>
        <p:nvSpPr>
          <p:cNvPr id="106" name="Text Placehold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142502" y="1736553"/>
            <a:ext cx="3281555" cy="364512"/>
          </a:xfrm>
        </p:spPr>
        <p:txBody>
          <a:bodyPr/>
          <a:lstStyle/>
          <a:p>
            <a:r>
              <a:rPr lang="en-US" sz="1800" dirty="0">
                <a:latin typeface="Aharoni" panose="02010803020104030203" pitchFamily="2" charset="-79"/>
                <a:cs typeface="Aharoni" panose="02010803020104030203" pitchFamily="2" charset="-79"/>
              </a:rPr>
              <a:t>Protection</a:t>
            </a:r>
          </a:p>
        </p:txBody>
      </p:sp>
      <p:sp>
        <p:nvSpPr>
          <p:cNvPr id="102" name="Text Placehold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142502" y="2116056"/>
            <a:ext cx="3281555" cy="1125740"/>
          </a:xfrm>
        </p:spPr>
        <p:txBody>
          <a:bodyPr/>
          <a:lstStyle/>
          <a:p>
            <a:r>
              <a:rPr lang="en-US" sz="1800" dirty="0">
                <a:latin typeface="Tw Cen MT" panose="020B0602020104020603" pitchFamily="34" charset="0"/>
              </a:rPr>
              <a:t>Protection against unexpected medical expenses</a:t>
            </a:r>
          </a:p>
        </p:txBody>
      </p:sp>
      <p:sp>
        <p:nvSpPr>
          <p:cNvPr id="108" name="Text Placeholder 107">
            <a:extLst>
              <a:ext uri="{FF2B5EF4-FFF2-40B4-BE49-F238E27FC236}">
                <a16:creationId xmlns:a16="http://schemas.microsoft.com/office/drawing/2014/main" id="{F91A931F-104A-4201-B572-DEAC49B6EA57}"/>
              </a:ext>
            </a:extLst>
          </p:cNvPr>
          <p:cNvSpPr>
            <a:spLocks noGrp="1"/>
          </p:cNvSpPr>
          <p:nvPr>
            <p:ph type="body" sz="quarter" idx="19"/>
          </p:nvPr>
        </p:nvSpPr>
        <p:spPr>
          <a:xfrm>
            <a:off x="4142502" y="4215268"/>
            <a:ext cx="3281555" cy="428891"/>
          </a:xfrm>
        </p:spPr>
        <p:txBody>
          <a:bodyPr/>
          <a:lstStyle/>
          <a:p>
            <a:r>
              <a:rPr lang="en-US" sz="1800" dirty="0">
                <a:latin typeface="Aharoni" panose="02010803020104030203" pitchFamily="2" charset="-79"/>
                <a:cs typeface="Aharoni" panose="02010803020104030203" pitchFamily="2" charset="-79"/>
              </a:rPr>
              <a:t>Cost savings</a:t>
            </a:r>
          </a:p>
        </p:txBody>
      </p:sp>
      <p:sp>
        <p:nvSpPr>
          <p:cNvPr id="104" name="Text Placehold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142502" y="4597268"/>
            <a:ext cx="3281555" cy="1429216"/>
          </a:xfrm>
        </p:spPr>
        <p:txBody>
          <a:bodyPr>
            <a:normAutofit/>
          </a:bodyPr>
          <a:lstStyle/>
          <a:p>
            <a:r>
              <a:rPr lang="en-US" sz="1800" dirty="0">
                <a:latin typeface="Tw Cen MT" panose="020B0602020104020603" pitchFamily="34" charset="0"/>
              </a:rPr>
              <a:t>Tax benefits </a:t>
            </a:r>
          </a:p>
        </p:txBody>
      </p:sp>
      <p:sp>
        <p:nvSpPr>
          <p:cNvPr id="107" name="Text Placeholder 106">
            <a:extLst>
              <a:ext uri="{FF2B5EF4-FFF2-40B4-BE49-F238E27FC236}">
                <a16:creationId xmlns:a16="http://schemas.microsoft.com/office/drawing/2014/main" id="{EE7D047E-59C2-45CD-92F2-D40EC13396D8}"/>
              </a:ext>
            </a:extLst>
          </p:cNvPr>
          <p:cNvSpPr>
            <a:spLocks noGrp="1"/>
          </p:cNvSpPr>
          <p:nvPr>
            <p:ph type="body" sz="quarter" idx="18"/>
          </p:nvPr>
        </p:nvSpPr>
        <p:spPr>
          <a:xfrm>
            <a:off x="7800101" y="1736552"/>
            <a:ext cx="3281556" cy="426393"/>
          </a:xfrm>
        </p:spPr>
        <p:txBody>
          <a:bodyPr/>
          <a:lstStyle/>
          <a:p>
            <a:r>
              <a:rPr lang="en-US" sz="1800" dirty="0">
                <a:latin typeface="Aharoni" panose="02010803020104030203" pitchFamily="2" charset="-79"/>
                <a:cs typeface="Aharoni" panose="02010803020104030203" pitchFamily="2" charset="-79"/>
              </a:rPr>
              <a:t>ACCESS</a:t>
            </a:r>
          </a:p>
        </p:txBody>
      </p:sp>
      <p:sp>
        <p:nvSpPr>
          <p:cNvPr id="103" name="Text Placeholder 102">
            <a:extLst>
              <a:ext uri="{FF2B5EF4-FFF2-40B4-BE49-F238E27FC236}">
                <a16:creationId xmlns:a16="http://schemas.microsoft.com/office/drawing/2014/main" id="{646AF0A1-85BB-4AA7-A21D-31E3ACA4E484}"/>
              </a:ext>
            </a:extLst>
          </p:cNvPr>
          <p:cNvSpPr>
            <a:spLocks noGrp="1"/>
          </p:cNvSpPr>
          <p:nvPr>
            <p:ph type="body" sz="quarter" idx="14"/>
          </p:nvPr>
        </p:nvSpPr>
        <p:spPr>
          <a:xfrm>
            <a:off x="7800101" y="2116056"/>
            <a:ext cx="3281556" cy="1125740"/>
          </a:xfrm>
        </p:spPr>
        <p:txBody>
          <a:bodyPr/>
          <a:lstStyle/>
          <a:p>
            <a:r>
              <a:rPr lang="en-US" sz="1800" dirty="0">
                <a:latin typeface="Tw Cen MT" panose="020B0602020104020603" pitchFamily="34" charset="0"/>
              </a:rPr>
              <a:t>Access to quality health care service </a:t>
            </a:r>
          </a:p>
        </p:txBody>
      </p:sp>
      <p:sp>
        <p:nvSpPr>
          <p:cNvPr id="109" name="Text Placeholder 108">
            <a:extLst>
              <a:ext uri="{FF2B5EF4-FFF2-40B4-BE49-F238E27FC236}">
                <a16:creationId xmlns:a16="http://schemas.microsoft.com/office/drawing/2014/main" id="{E3A6F092-A0CA-42CA-9DCB-8C68F03ADEA0}"/>
              </a:ext>
            </a:extLst>
          </p:cNvPr>
          <p:cNvSpPr>
            <a:spLocks noGrp="1"/>
          </p:cNvSpPr>
          <p:nvPr>
            <p:ph type="body" sz="quarter" idx="20"/>
          </p:nvPr>
        </p:nvSpPr>
        <p:spPr>
          <a:xfrm>
            <a:off x="7800101" y="4215268"/>
            <a:ext cx="3281556" cy="428891"/>
          </a:xfrm>
        </p:spPr>
        <p:txBody>
          <a:bodyPr/>
          <a:lstStyle/>
          <a:p>
            <a:r>
              <a:rPr lang="en-US" sz="1800" dirty="0">
                <a:latin typeface="Aharoni" panose="02010803020104030203" pitchFamily="2" charset="-79"/>
                <a:cs typeface="Aharoni" panose="02010803020104030203" pitchFamily="2" charset="-79"/>
              </a:rPr>
              <a:t>Incentive</a:t>
            </a:r>
          </a:p>
        </p:txBody>
      </p:sp>
      <p:sp>
        <p:nvSpPr>
          <p:cNvPr id="105" name="Text Placeholder 104">
            <a:extLst>
              <a:ext uri="{FF2B5EF4-FFF2-40B4-BE49-F238E27FC236}">
                <a16:creationId xmlns:a16="http://schemas.microsoft.com/office/drawing/2014/main" id="{649F134A-1B56-4E11-A372-68E33FEC1EA6}"/>
              </a:ext>
            </a:extLst>
          </p:cNvPr>
          <p:cNvSpPr>
            <a:spLocks noGrp="1"/>
          </p:cNvSpPr>
          <p:nvPr>
            <p:ph type="body" sz="quarter" idx="16"/>
          </p:nvPr>
        </p:nvSpPr>
        <p:spPr>
          <a:xfrm>
            <a:off x="7800101" y="4597268"/>
            <a:ext cx="3281556" cy="1429216"/>
          </a:xfrm>
        </p:spPr>
        <p:txBody>
          <a:bodyPr>
            <a:normAutofit/>
          </a:bodyPr>
          <a:lstStyle/>
          <a:p>
            <a:r>
              <a:rPr lang="en-US" sz="1800" dirty="0">
                <a:latin typeface="Tw Cen MT" panose="020B0602020104020603" pitchFamily="34" charset="0"/>
              </a:rPr>
              <a:t>Incentive for maintaining healthy lifestyle.</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7</a:t>
            </a:fld>
            <a:endParaRPr lang="en-US" dirty="0"/>
          </a:p>
        </p:txBody>
      </p:sp>
      <p:pic>
        <p:nvPicPr>
          <p:cNvPr id="6" name="Graphic 5" descr="Muscular arm with solid fill">
            <a:extLst>
              <a:ext uri="{FF2B5EF4-FFF2-40B4-BE49-F238E27FC236}">
                <a16:creationId xmlns:a16="http://schemas.microsoft.com/office/drawing/2014/main" id="{9D4CFE7B-99B6-E18B-701E-B11D4864FB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502" y="1045108"/>
            <a:ext cx="666080" cy="666080"/>
          </a:xfrm>
          <a:prstGeom prst="rect">
            <a:avLst/>
          </a:prstGeom>
        </p:spPr>
      </p:pic>
      <p:pic>
        <p:nvPicPr>
          <p:cNvPr id="10" name="Graphic 9" descr="Stethoscope with solid fill">
            <a:extLst>
              <a:ext uri="{FF2B5EF4-FFF2-40B4-BE49-F238E27FC236}">
                <a16:creationId xmlns:a16="http://schemas.microsoft.com/office/drawing/2014/main" id="{FE28D4C9-264C-78A9-D6A3-C2245EC842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0101" y="1085667"/>
            <a:ext cx="707136" cy="707136"/>
          </a:xfrm>
          <a:prstGeom prst="rect">
            <a:avLst/>
          </a:prstGeom>
        </p:spPr>
      </p:pic>
      <p:pic>
        <p:nvPicPr>
          <p:cNvPr id="14" name="Graphic 13" descr="Heart with pulse with solid fill">
            <a:extLst>
              <a:ext uri="{FF2B5EF4-FFF2-40B4-BE49-F238E27FC236}">
                <a16:creationId xmlns:a16="http://schemas.microsoft.com/office/drawing/2014/main" id="{DD24A896-CE6C-B476-E3F8-2EAC055CE0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00101" y="3520605"/>
            <a:ext cx="759265" cy="759265"/>
          </a:xfrm>
          <a:prstGeom prst="rect">
            <a:avLst/>
          </a:prstGeom>
        </p:spPr>
      </p:pic>
      <p:pic>
        <p:nvPicPr>
          <p:cNvPr id="18" name="Graphic 17" descr="Piggy Bank with solid fill">
            <a:extLst>
              <a:ext uri="{FF2B5EF4-FFF2-40B4-BE49-F238E27FC236}">
                <a16:creationId xmlns:a16="http://schemas.microsoft.com/office/drawing/2014/main" id="{0B666636-9E69-395A-C4B3-7D56DFAE6F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2502" y="3596023"/>
            <a:ext cx="673871" cy="673871"/>
          </a:xfrm>
          <a:prstGeom prst="rect">
            <a:avLst/>
          </a:prstGeom>
        </p:spPr>
      </p:pic>
    </p:spTree>
    <p:extLst>
      <p:ext uri="{BB962C8B-B14F-4D97-AF65-F5344CB8AC3E}">
        <p14:creationId xmlns:p14="http://schemas.microsoft.com/office/powerpoint/2010/main" val="4817742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Literature Review:</a:t>
            </a:r>
          </a:p>
        </p:txBody>
      </p:sp>
    </p:spTree>
    <p:extLst>
      <p:ext uri="{BB962C8B-B14F-4D97-AF65-F5344CB8AC3E}">
        <p14:creationId xmlns:p14="http://schemas.microsoft.com/office/powerpoint/2010/main" val="33378080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511116" y="510268"/>
            <a:ext cx="7278624" cy="959110"/>
          </a:xfrm>
        </p:spPr>
        <p:txBody>
          <a:bodyPr/>
          <a:lstStyle/>
          <a:p>
            <a:pPr algn="ctr"/>
            <a:r>
              <a:rPr lang="en-US" dirty="0">
                <a:solidFill>
                  <a:schemeClr val="accent4">
                    <a:lumMod val="75000"/>
                  </a:schemeClr>
                </a:solidFill>
                <a:latin typeface="Imprint MT Shadow" panose="04020605060303030202" pitchFamily="82" charset="0"/>
              </a:rPr>
              <a:t> A. Khalfan , Hassan   &amp; M.S. Ansari</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727372" y="1879304"/>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727372" y="2430174"/>
            <a:ext cx="4419600" cy="642075"/>
          </a:xfrm>
        </p:spPr>
        <p:txBody>
          <a:bodyPr/>
          <a:lstStyle/>
          <a:p>
            <a:r>
              <a:rPr lang="en-US" sz="1800" dirty="0">
                <a:latin typeface="Tw Cen MT" panose="020B0602020104020603" pitchFamily="34" charset="0"/>
              </a:rPr>
              <a:t>Machine Learning Techniques For Predicting Insurance Premiums</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727372" y="3429000"/>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727371" y="3979870"/>
            <a:ext cx="4626429" cy="1875338"/>
          </a:xfrm>
        </p:spPr>
        <p:txBody>
          <a:bodyPr>
            <a:noAutofit/>
          </a:bodyPr>
          <a:lstStyle/>
          <a:p>
            <a:r>
              <a:rPr lang="en-US" sz="1800" dirty="0">
                <a:latin typeface="Tw Cen MT" panose="020B0602020104020603" pitchFamily="34" charset="0"/>
              </a:rPr>
              <a:t>This study investigates various machine learning models for predicting insurance premiums, Gradient Boosting and Neural Networks. It discusses feature selection methods and model evaluation techniques to optimize prediction accuracy</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9</a:t>
            </a:fld>
            <a:endParaRPr lang="en-US" dirty="0"/>
          </a:p>
        </p:txBody>
      </p:sp>
      <p:sp>
        <p:nvSpPr>
          <p:cNvPr id="2" name="Text Placeholder 13">
            <a:extLst>
              <a:ext uri="{FF2B5EF4-FFF2-40B4-BE49-F238E27FC236}">
                <a16:creationId xmlns:a16="http://schemas.microsoft.com/office/drawing/2014/main" id="{1ACEB28D-47BE-65E5-8C94-B48BF03E415E}"/>
              </a:ext>
            </a:extLst>
          </p:cNvPr>
          <p:cNvSpPr txBox="1">
            <a:spLocks/>
          </p:cNvSpPr>
          <p:nvPr/>
        </p:nvSpPr>
        <p:spPr>
          <a:xfrm>
            <a:off x="141514" y="5868177"/>
            <a:ext cx="6095999" cy="959109"/>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“Machine Learning Techniques For Predicting Insurance Premiums” </a:t>
            </a:r>
          </a:p>
          <a:p>
            <a:r>
              <a:rPr lang="en-US" sz="1100" dirty="0">
                <a:latin typeface="Tw Cen MT" panose="020B0602020104020603" pitchFamily="34" charset="0"/>
              </a:rPr>
              <a:t> By A. Khalfan , Hassan and M.S Ansari</a:t>
            </a:r>
          </a:p>
          <a:p>
            <a:r>
              <a:rPr lang="en-US" sz="1100" i="1" dirty="0" err="1">
                <a:solidFill>
                  <a:schemeClr val="accent2">
                    <a:lumMod val="50000"/>
                  </a:schemeClr>
                </a:solidFill>
                <a:latin typeface="Tw Cen MT" panose="020B0602020104020603" pitchFamily="34" charset="0"/>
              </a:rPr>
              <a:t>Link:https</a:t>
            </a:r>
            <a:r>
              <a:rPr lang="en-US" sz="1100" i="1" dirty="0">
                <a:solidFill>
                  <a:schemeClr val="accent2">
                    <a:lumMod val="50000"/>
                  </a:schemeClr>
                </a:solidFill>
                <a:latin typeface="Tw Cen MT" panose="020B0602020104020603" pitchFamily="34" charset="0"/>
              </a:rPr>
              <a:t>://www.researchgate.net/publication/380723716_MEDICAL_INSURANCE_PREMIUM_PREDICTION_WITH_MACHINE_LEARNING</a:t>
            </a:r>
          </a:p>
        </p:txBody>
      </p:sp>
    </p:spTree>
    <p:extLst>
      <p:ext uri="{BB962C8B-B14F-4D97-AF65-F5344CB8AC3E}">
        <p14:creationId xmlns:p14="http://schemas.microsoft.com/office/powerpoint/2010/main" val="1619313981"/>
      </p:ext>
    </p:extLst>
  </p:cSld>
  <p:clrMapOvr>
    <a:masterClrMapping/>
  </p:clrMapOvr>
  <p:transition spd="slow">
    <p:wipe/>
  </p:transition>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3.xml><?xml version="1.0" encoding="utf-8"?>
<ds:datastoreItem xmlns:ds="http://schemas.openxmlformats.org/officeDocument/2006/customXml" ds:itemID="{33F4F0A7-9599-4FE3-A548-853A09CF0244}">
  <ds:schemaRefs>
    <ds:schemaRef ds:uri="http://schemas.openxmlformats.org/package/2006/metadata/core-properties"/>
    <ds:schemaRef ds:uri="http://schemas.microsoft.com/office/infopath/2007/PartnerControls"/>
    <ds:schemaRef ds:uri="http://purl.org/dc/dcmitype/"/>
    <ds:schemaRef ds:uri="http://schemas.microsoft.com/sharepoint/v3"/>
    <ds:schemaRef ds:uri="http://purl.org/dc/elements/1.1/"/>
    <ds:schemaRef ds:uri="230e9df3-be65-4c73-a93b-d1236ebd677e"/>
    <ds:schemaRef ds:uri="16c05727-aa75-4e4a-9b5f-8a80a1165891"/>
    <ds:schemaRef ds:uri="http://schemas.microsoft.com/office/2006/documentManagement/types"/>
    <ds:schemaRef ds:uri="71af3243-3dd4-4a8d-8c0d-dd76da1f02a5"/>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Healthcare pitch deck</Template>
  <TotalTime>1306</TotalTime>
  <Words>2447</Words>
  <Application>Microsoft Office PowerPoint</Application>
  <PresentationFormat>Widescreen</PresentationFormat>
  <Paragraphs>640</Paragraphs>
  <Slides>64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Aharoni</vt:lpstr>
      <vt:lpstr>Arial</vt:lpstr>
      <vt:lpstr>Bahnschrift Condensed</vt:lpstr>
      <vt:lpstr>Calibri</vt:lpstr>
      <vt:lpstr>Imprint MT Shadow</vt:lpstr>
      <vt:lpstr>Quire Sans</vt:lpstr>
      <vt:lpstr>Seaford</vt:lpstr>
      <vt:lpstr>Seaford Bold</vt:lpstr>
      <vt:lpstr>Tw Cen MT</vt:lpstr>
      <vt:lpstr>Wingdings</vt:lpstr>
      <vt:lpstr>Office Theme</vt:lpstr>
      <vt:lpstr>Medical Insurance Premium prediction</vt:lpstr>
      <vt:lpstr>Abstract:</vt:lpstr>
      <vt:lpstr>Objective:</vt:lpstr>
      <vt:lpstr>content</vt:lpstr>
      <vt:lpstr>Medical Insurance</vt:lpstr>
      <vt:lpstr>Types of medical insurance:</vt:lpstr>
      <vt:lpstr>BENEFITS:</vt:lpstr>
      <vt:lpstr>Literature Review:</vt:lpstr>
      <vt:lpstr> A. Khalfan , Hassan   &amp; M.S. Ansari</vt:lpstr>
      <vt:lpstr>R. S. Raj &amp; S. Kumar </vt:lpstr>
      <vt:lpstr>S. Gupta &amp; S. Sharma</vt:lpstr>
      <vt:lpstr>History &amp; Background:</vt:lpstr>
      <vt:lpstr>PowerPoint Presentation</vt:lpstr>
      <vt:lpstr>Data preprocessing:</vt:lpstr>
      <vt:lpstr>dataset overview</vt:lpstr>
      <vt:lpstr>Data preprocessing:</vt:lpstr>
      <vt:lpstr>Exploratory data analysis</vt:lpstr>
      <vt:lpstr>PIE charts:</vt:lpstr>
      <vt:lpstr>Bar plots:</vt:lpstr>
      <vt:lpstr>scatter plots:</vt:lpstr>
      <vt:lpstr>Correlation matrix</vt:lpstr>
      <vt:lpstr>Pair plot:</vt:lpstr>
      <vt:lpstr>Multicollinearity &amp; Significance check:</vt:lpstr>
      <vt:lpstr>Multicollinearity check:</vt:lpstr>
      <vt:lpstr>Significance test</vt:lpstr>
      <vt:lpstr>Significance test</vt:lpstr>
      <vt:lpstr>Significance test</vt:lpstr>
      <vt:lpstr>Significance test</vt:lpstr>
      <vt:lpstr>Machine learning algorithms</vt:lpstr>
      <vt:lpstr>Analysis:</vt:lpstr>
      <vt:lpstr>60 : 40 train - test split Ratio</vt:lpstr>
      <vt:lpstr>70 : 30 train - test split Ratio</vt:lpstr>
      <vt:lpstr>75 : 25 train - test split Ratio</vt:lpstr>
      <vt:lpstr>80 : 20 train - test split Ratio</vt:lpstr>
      <vt:lpstr>90 : 10 train - test split Ratio</vt:lpstr>
      <vt:lpstr>Algorithm comparison</vt:lpstr>
      <vt:lpstr>conclusion</vt:lpstr>
      <vt:lpstr>summary</vt:lpstr>
      <vt:lpstr>Work distribution</vt:lpstr>
      <vt:lpstr>Thank you</vt:lpstr>
      <vt:lpstr>Appendix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Chavi B</dc:creator>
  <cp:lastModifiedBy>Chavi B</cp:lastModifiedBy>
  <cp:revision>78</cp:revision>
  <dcterms:created xsi:type="dcterms:W3CDTF">2024-07-18T11:39:04Z</dcterms:created>
  <dcterms:modified xsi:type="dcterms:W3CDTF">2024-08-26T10:49:30Z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